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8A158-B525-40C9-9354-4EDDFC4297CB}" type="datetimeFigureOut">
              <a:rPr lang="nb-NO" smtClean="0"/>
              <a:pPr/>
              <a:t>26.03.2007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B8DA4-8039-48FF-B465-9B0CCC0F0CB4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Vortex-test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mtClean="0"/>
              <a:t>Bla </a:t>
            </a:r>
            <a:r>
              <a:rPr lang="nb-NO" smtClean="0"/>
              <a:t>bla jonas was here </a:t>
            </a:r>
            <a:r>
              <a:rPr lang="nb-NO" smtClean="0"/>
              <a:t>bla</a:t>
            </a:r>
            <a:endParaRPr lang="nb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Vortex-test</vt:lpstr>
    </vt:vector>
  </TitlesOfParts>
  <Company>UiO-USIT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Vortex-test</dc:title>
  <dc:creator>Kristian</dc:creator>
  <cp:lastModifiedBy>Kristian</cp:lastModifiedBy>
  <cp:revision>2</cp:revision>
  <dcterms:created xsi:type="dcterms:W3CDTF">2007-03-26T19:24:04Z</dcterms:created>
  <dcterms:modified xsi:type="dcterms:W3CDTF">2007-03-26T20:13:19Z</dcterms:modified>
</cp:coreProperties>
</file>