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52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8795D-7825-4CAD-B302-E4C233A44403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7E260-C482-44F2-BF0E-5D04D33844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7E260-C482-44F2-BF0E-5D04D338449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9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449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41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7701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6214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207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6017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589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289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252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88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26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BECC1-D4EC-40BB-A3D5-502052CC2A00}" type="datetimeFigureOut">
              <a:rPr lang="nb-NO" smtClean="0"/>
              <a:t>10.08.2015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A3353-CD2A-48EC-A9A6-C00E16AD6E9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8347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ild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42" y="61424"/>
            <a:ext cx="1797828" cy="179782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767327" y="1517713"/>
            <a:ext cx="1607625" cy="52549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Prorektor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forskning og innovasjon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351097" y="3599405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Fakultet for helse- og sosialvitenskap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(FHS)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3804257" y="3580353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Fakultet for </a:t>
            </a:r>
            <a:r>
              <a:rPr lang="nb-NO" sz="1200" dirty="0" smtClean="0">
                <a:solidFill>
                  <a:schemeClr val="tx1"/>
                </a:solidFill>
              </a:rPr>
              <a:t>lærer- </a:t>
            </a:r>
            <a:r>
              <a:rPr lang="nb-NO" sz="1200" dirty="0" smtClean="0">
                <a:solidFill>
                  <a:schemeClr val="tx1"/>
                </a:solidFill>
              </a:rPr>
              <a:t>og tolkeutdanning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(FLT)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6147407" y="3589561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Fakultet for teknologi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(FT)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8467419" y="3589561"/>
            <a:ext cx="1389062" cy="7852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Handelshøyskolen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 i Trondheim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(</a:t>
            </a:r>
            <a:r>
              <a:rPr lang="nb-NO" sz="1200" dirty="0" err="1" smtClean="0">
                <a:solidFill>
                  <a:schemeClr val="tx1"/>
                </a:solidFill>
              </a:rPr>
              <a:t>HHiT</a:t>
            </a:r>
            <a:r>
              <a:rPr lang="nb-NO" sz="1200" dirty="0" smtClean="0">
                <a:solidFill>
                  <a:schemeClr val="tx1"/>
                </a:solidFill>
              </a:rPr>
              <a:t>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6097989" y="291818"/>
            <a:ext cx="1389062" cy="5618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Høgskolestyret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10473597" y="3589561"/>
            <a:ext cx="1389062" cy="7852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Institutt for informatikk og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e-læring</a:t>
            </a:r>
            <a:br>
              <a:rPr lang="nb-NO" sz="1200" dirty="0" smtClean="0">
                <a:solidFill>
                  <a:schemeClr val="tx1"/>
                </a:solidFill>
              </a:rPr>
            </a:br>
            <a:r>
              <a:rPr lang="nb-NO" sz="1200" dirty="0" smtClean="0">
                <a:solidFill>
                  <a:schemeClr val="tx1"/>
                </a:solidFill>
              </a:rPr>
              <a:t>(IIE)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3767327" y="2154218"/>
            <a:ext cx="1610066" cy="3269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Prorektor utdanning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3767327" y="2680385"/>
            <a:ext cx="1607625" cy="3814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Kommunikasjon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8146280" y="1591252"/>
            <a:ext cx="2533913" cy="2631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Seksjon for studier og bibliotek (SKB)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8146280" y="1917087"/>
            <a:ext cx="2533913" cy="32420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Seksjon for organisasjonsutvikling og personaladministrasjon (SPO)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4" name="Rektangel 13"/>
          <p:cNvSpPr/>
          <p:nvPr/>
        </p:nvSpPr>
        <p:spPr>
          <a:xfrm>
            <a:off x="8146281" y="2279536"/>
            <a:ext cx="2533912" cy="2557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Seksjon for økonomi (SØR)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5" name="Rektangel 14"/>
          <p:cNvSpPr/>
          <p:nvPr/>
        </p:nvSpPr>
        <p:spPr>
          <a:xfrm>
            <a:off x="8146280" y="2593291"/>
            <a:ext cx="2533912" cy="2487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Seksjon for campus og drift (SCD)</a:t>
            </a:r>
            <a:endParaRPr lang="nb-NO" sz="1200" dirty="0">
              <a:solidFill>
                <a:schemeClr val="tx1"/>
              </a:solidFill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1561494" y="4517684"/>
            <a:ext cx="2305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</a:t>
            </a:r>
            <a:br>
              <a:rPr lang="nb-NO" sz="1400" dirty="0" smtClean="0"/>
            </a:br>
            <a:r>
              <a:rPr lang="nb-NO" sz="1400" dirty="0" smtClean="0"/>
              <a:t>anvendt sosialvitenskap (IAS)</a:t>
            </a:r>
            <a:endParaRPr lang="nb-NO" sz="1400" dirty="0"/>
          </a:p>
        </p:txBody>
      </p:sp>
      <p:sp>
        <p:nvSpPr>
          <p:cNvPr id="17" name="TekstSylinder 16"/>
          <p:cNvSpPr txBox="1"/>
          <p:nvPr/>
        </p:nvSpPr>
        <p:spPr>
          <a:xfrm>
            <a:off x="1561494" y="4986528"/>
            <a:ext cx="1675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</a:t>
            </a:r>
            <a:br>
              <a:rPr lang="nb-NO" sz="1400" dirty="0" smtClean="0"/>
            </a:br>
            <a:r>
              <a:rPr lang="nb-NO" sz="1400" dirty="0" smtClean="0"/>
              <a:t>helsevitenskap (IHV)</a:t>
            </a:r>
            <a:endParaRPr lang="nb-NO" sz="1400" dirty="0"/>
          </a:p>
        </p:txBody>
      </p:sp>
      <p:sp>
        <p:nvSpPr>
          <p:cNvPr id="18" name="TekstSylinder 17"/>
          <p:cNvSpPr txBox="1"/>
          <p:nvPr/>
        </p:nvSpPr>
        <p:spPr>
          <a:xfrm>
            <a:off x="1561494" y="5473172"/>
            <a:ext cx="1930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</a:t>
            </a:r>
            <a:br>
              <a:rPr lang="nb-NO" sz="1400" dirty="0" smtClean="0"/>
            </a:br>
            <a:r>
              <a:rPr lang="nb-NO" sz="1400" dirty="0" smtClean="0"/>
              <a:t>sykepleievitenskap (ISV)</a:t>
            </a:r>
            <a:endParaRPr lang="nb-NO" sz="1400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3949315" y="5489376"/>
            <a:ext cx="23194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grunnskolelærer-</a:t>
            </a:r>
            <a:br>
              <a:rPr lang="nb-NO" sz="1400" dirty="0" smtClean="0"/>
            </a:br>
            <a:r>
              <a:rPr lang="nb-NO" sz="1400" dirty="0" smtClean="0"/>
              <a:t>utdanning 5-10 og bachelor i </a:t>
            </a:r>
            <a:br>
              <a:rPr lang="nb-NO" sz="1400" dirty="0" smtClean="0"/>
            </a:br>
            <a:r>
              <a:rPr lang="nb-NO" sz="1400" dirty="0" smtClean="0"/>
              <a:t>tegnspråk og </a:t>
            </a:r>
            <a:r>
              <a:rPr lang="nb-NO" sz="1400" dirty="0" smtClean="0"/>
              <a:t>tolking</a:t>
            </a:r>
            <a:r>
              <a:rPr lang="nb-NO" sz="1400" dirty="0" smtClean="0"/>
              <a:t/>
            </a:r>
            <a:br>
              <a:rPr lang="nb-NO" sz="1400" dirty="0" smtClean="0"/>
            </a:br>
            <a:r>
              <a:rPr lang="nb-NO" sz="1400" dirty="0" smtClean="0"/>
              <a:t>(IGT)</a:t>
            </a:r>
            <a:endParaRPr lang="nb-NO" sz="1400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3949315" y="4570434"/>
            <a:ext cx="23095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grunnskolelærer-</a:t>
            </a:r>
            <a:br>
              <a:rPr lang="nb-NO" sz="1400" dirty="0" smtClean="0"/>
            </a:br>
            <a:r>
              <a:rPr lang="nb-NO" sz="1400" dirty="0" smtClean="0"/>
              <a:t>utdanning 1-7 og bachelor i </a:t>
            </a:r>
            <a:br>
              <a:rPr lang="nb-NO" sz="1400" dirty="0" smtClean="0"/>
            </a:br>
            <a:r>
              <a:rPr lang="nb-NO" sz="1400" dirty="0" smtClean="0"/>
              <a:t>arkiv og samlingsforvaltning</a:t>
            </a:r>
            <a:br>
              <a:rPr lang="nb-NO" sz="1400" dirty="0" smtClean="0"/>
            </a:br>
            <a:r>
              <a:rPr lang="nb-NO" sz="1400" dirty="0" smtClean="0"/>
              <a:t>(IGA)</a:t>
            </a:r>
            <a:endParaRPr lang="nb-NO" sz="1400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6377334" y="4626316"/>
            <a:ext cx="2398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allmennfag (IALM)</a:t>
            </a:r>
            <a:endParaRPr lang="nb-NO" sz="1400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6377334" y="4892046"/>
            <a:ext cx="2569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bioingeniørfag (IBIO)</a:t>
            </a:r>
            <a:endParaRPr lang="nb-NO" sz="140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6385478" y="6306383"/>
            <a:ext cx="25989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</a:t>
            </a:r>
            <a:r>
              <a:rPr lang="nb-NO" sz="1400" dirty="0" err="1" smtClean="0"/>
              <a:t>MAT</a:t>
            </a:r>
            <a:r>
              <a:rPr lang="nb-NO" sz="1400" dirty="0" err="1" smtClean="0"/>
              <a:t>teknologi</a:t>
            </a:r>
            <a:r>
              <a:rPr lang="nb-NO" sz="1400" dirty="0" smtClean="0"/>
              <a:t> </a:t>
            </a:r>
            <a:r>
              <a:rPr lang="nb-NO" sz="1400" dirty="0" smtClean="0"/>
              <a:t>(IMAT)</a:t>
            </a:r>
            <a:endParaRPr lang="nb-NO" sz="1400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6377334" y="5461884"/>
            <a:ext cx="36347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elektrofag og fornybar energi (IEFE)</a:t>
            </a:r>
            <a:endParaRPr lang="nb-NO" sz="1400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6377334" y="5182784"/>
            <a:ext cx="2509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bygg og miljø (IBYG)</a:t>
            </a:r>
            <a:endParaRPr lang="nb-NO" sz="1400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6377334" y="5751794"/>
            <a:ext cx="3537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kjemi og materialteknologi (IKMT)</a:t>
            </a:r>
            <a:endParaRPr lang="nb-NO" sz="1400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6385478" y="6037958"/>
            <a:ext cx="3488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/>
              <a:t>Institutt for maskinteknikk og logistikk (IMAL)</a:t>
            </a:r>
            <a:endParaRPr lang="nb-NO" sz="1400" dirty="0"/>
          </a:p>
        </p:txBody>
      </p:sp>
      <p:cxnSp>
        <p:nvCxnSpPr>
          <p:cNvPr id="29" name="Rett linje 28"/>
          <p:cNvCxnSpPr>
            <a:stCxn id="8" idx="2"/>
            <a:endCxn id="5" idx="0"/>
          </p:cNvCxnSpPr>
          <p:nvPr/>
        </p:nvCxnSpPr>
        <p:spPr>
          <a:xfrm>
            <a:off x="6792520" y="853651"/>
            <a:ext cx="49418" cy="273591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tt linje 30"/>
          <p:cNvCxnSpPr/>
          <p:nvPr/>
        </p:nvCxnSpPr>
        <p:spPr>
          <a:xfrm flipV="1">
            <a:off x="2045628" y="3328416"/>
            <a:ext cx="9122500" cy="48768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tt linje 32"/>
          <p:cNvCxnSpPr>
            <a:endCxn id="3" idx="0"/>
          </p:cNvCxnSpPr>
          <p:nvPr/>
        </p:nvCxnSpPr>
        <p:spPr>
          <a:xfrm>
            <a:off x="2045628" y="3375475"/>
            <a:ext cx="0" cy="22393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/>
          <p:cNvCxnSpPr>
            <a:stCxn id="4" idx="0"/>
          </p:cNvCxnSpPr>
          <p:nvPr/>
        </p:nvCxnSpPr>
        <p:spPr>
          <a:xfrm flipV="1">
            <a:off x="4498788" y="3352800"/>
            <a:ext cx="0" cy="227553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tt linje 37"/>
          <p:cNvCxnSpPr>
            <a:stCxn id="6" idx="0"/>
          </p:cNvCxnSpPr>
          <p:nvPr/>
        </p:nvCxnSpPr>
        <p:spPr>
          <a:xfrm flipV="1">
            <a:off x="9161950" y="3340608"/>
            <a:ext cx="0" cy="248953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/>
          <p:cNvCxnSpPr>
            <a:stCxn id="9" idx="0"/>
          </p:cNvCxnSpPr>
          <p:nvPr/>
        </p:nvCxnSpPr>
        <p:spPr>
          <a:xfrm flipV="1">
            <a:off x="11168128" y="3328416"/>
            <a:ext cx="0" cy="261145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ktangel 6"/>
          <p:cNvSpPr/>
          <p:nvPr/>
        </p:nvSpPr>
        <p:spPr>
          <a:xfrm>
            <a:off x="6097988" y="1012148"/>
            <a:ext cx="1389062" cy="505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 smtClean="0">
                <a:solidFill>
                  <a:schemeClr val="tx1"/>
                </a:solidFill>
              </a:rPr>
              <a:t>Rektor</a:t>
            </a:r>
            <a:endParaRPr lang="nb-NO" sz="1200" dirty="0">
              <a:solidFill>
                <a:schemeClr val="tx1"/>
              </a:solidFill>
            </a:endParaRPr>
          </a:p>
        </p:txBody>
      </p:sp>
      <p:cxnSp>
        <p:nvCxnSpPr>
          <p:cNvPr id="43" name="Rett linje 42"/>
          <p:cNvCxnSpPr/>
          <p:nvPr/>
        </p:nvCxnSpPr>
        <p:spPr>
          <a:xfrm>
            <a:off x="6262577" y="1517713"/>
            <a:ext cx="21265" cy="136297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tt linje 44"/>
          <p:cNvCxnSpPr>
            <a:endCxn id="11" idx="3"/>
          </p:cNvCxnSpPr>
          <p:nvPr/>
        </p:nvCxnSpPr>
        <p:spPr>
          <a:xfrm flipH="1" flipV="1">
            <a:off x="5374952" y="2871096"/>
            <a:ext cx="908890" cy="95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Rett linje 47"/>
          <p:cNvCxnSpPr>
            <a:stCxn id="10" idx="3"/>
          </p:cNvCxnSpPr>
          <p:nvPr/>
        </p:nvCxnSpPr>
        <p:spPr>
          <a:xfrm>
            <a:off x="5377393" y="2317680"/>
            <a:ext cx="906449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tt linje 49"/>
          <p:cNvCxnSpPr>
            <a:stCxn id="2" idx="3"/>
          </p:cNvCxnSpPr>
          <p:nvPr/>
        </p:nvCxnSpPr>
        <p:spPr>
          <a:xfrm>
            <a:off x="5374952" y="1780460"/>
            <a:ext cx="89825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ett linje 52"/>
          <p:cNvCxnSpPr/>
          <p:nvPr/>
        </p:nvCxnSpPr>
        <p:spPr>
          <a:xfrm>
            <a:off x="7334250" y="1517650"/>
            <a:ext cx="19050" cy="120640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Rett linje 57"/>
          <p:cNvCxnSpPr>
            <a:stCxn id="12" idx="1"/>
          </p:cNvCxnSpPr>
          <p:nvPr/>
        </p:nvCxnSpPr>
        <p:spPr>
          <a:xfrm flipH="1">
            <a:off x="7334250" y="1722838"/>
            <a:ext cx="812030" cy="443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Rett linje 59"/>
          <p:cNvCxnSpPr>
            <a:stCxn id="13" idx="1"/>
          </p:cNvCxnSpPr>
          <p:nvPr/>
        </p:nvCxnSpPr>
        <p:spPr>
          <a:xfrm flipH="1" flipV="1">
            <a:off x="7346950" y="2076368"/>
            <a:ext cx="799330" cy="282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linje 63"/>
          <p:cNvCxnSpPr>
            <a:stCxn id="14" idx="1"/>
          </p:cNvCxnSpPr>
          <p:nvPr/>
        </p:nvCxnSpPr>
        <p:spPr>
          <a:xfrm flipH="1">
            <a:off x="7353301" y="2407419"/>
            <a:ext cx="792980" cy="802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ett linje 65"/>
          <p:cNvCxnSpPr>
            <a:stCxn id="15" idx="1"/>
          </p:cNvCxnSpPr>
          <p:nvPr/>
        </p:nvCxnSpPr>
        <p:spPr>
          <a:xfrm flipH="1">
            <a:off x="7346950" y="2717644"/>
            <a:ext cx="799330" cy="359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tt linje 71"/>
          <p:cNvCxnSpPr/>
          <p:nvPr/>
        </p:nvCxnSpPr>
        <p:spPr>
          <a:xfrm flipH="1">
            <a:off x="1446764" y="4365556"/>
            <a:ext cx="585" cy="127169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Rett linje 73"/>
          <p:cNvCxnSpPr/>
          <p:nvPr/>
        </p:nvCxnSpPr>
        <p:spPr>
          <a:xfrm>
            <a:off x="3836341" y="4365556"/>
            <a:ext cx="2106" cy="129114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Rett linje 75"/>
          <p:cNvCxnSpPr/>
          <p:nvPr/>
        </p:nvCxnSpPr>
        <p:spPr>
          <a:xfrm>
            <a:off x="6274609" y="4365556"/>
            <a:ext cx="0" cy="209471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tt linje 85"/>
          <p:cNvCxnSpPr/>
          <p:nvPr/>
        </p:nvCxnSpPr>
        <p:spPr>
          <a:xfrm flipH="1">
            <a:off x="3846591" y="4743694"/>
            <a:ext cx="113004" cy="156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ett linje 87"/>
          <p:cNvCxnSpPr/>
          <p:nvPr/>
        </p:nvCxnSpPr>
        <p:spPr>
          <a:xfrm flipH="1">
            <a:off x="3846591" y="5656705"/>
            <a:ext cx="112974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Rett linje 104"/>
          <p:cNvCxnSpPr>
            <a:stCxn id="21" idx="1"/>
            <a:endCxn id="21" idx="1"/>
          </p:cNvCxnSpPr>
          <p:nvPr/>
        </p:nvCxnSpPr>
        <p:spPr>
          <a:xfrm>
            <a:off x="6377334" y="478020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Rett linje 106"/>
          <p:cNvCxnSpPr>
            <a:stCxn id="21" idx="1"/>
          </p:cNvCxnSpPr>
          <p:nvPr/>
        </p:nvCxnSpPr>
        <p:spPr>
          <a:xfrm flipH="1" flipV="1">
            <a:off x="6262578" y="4779295"/>
            <a:ext cx="114756" cy="91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tt linje 108"/>
          <p:cNvCxnSpPr>
            <a:stCxn id="22" idx="1"/>
          </p:cNvCxnSpPr>
          <p:nvPr/>
        </p:nvCxnSpPr>
        <p:spPr>
          <a:xfrm flipH="1">
            <a:off x="6262578" y="5045935"/>
            <a:ext cx="11475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Rett linje 111"/>
          <p:cNvCxnSpPr>
            <a:stCxn id="25" idx="1"/>
          </p:cNvCxnSpPr>
          <p:nvPr/>
        </p:nvCxnSpPr>
        <p:spPr>
          <a:xfrm flipH="1" flipV="1">
            <a:off x="6262578" y="5333485"/>
            <a:ext cx="114756" cy="31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tt linje 29"/>
          <p:cNvCxnSpPr>
            <a:stCxn id="26" idx="1"/>
          </p:cNvCxnSpPr>
          <p:nvPr/>
        </p:nvCxnSpPr>
        <p:spPr>
          <a:xfrm flipH="1" flipV="1">
            <a:off x="6262578" y="5904895"/>
            <a:ext cx="114756" cy="7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tt linje 33"/>
          <p:cNvCxnSpPr>
            <a:stCxn id="24" idx="1"/>
          </p:cNvCxnSpPr>
          <p:nvPr/>
        </p:nvCxnSpPr>
        <p:spPr>
          <a:xfrm flipH="1" flipV="1">
            <a:off x="6262578" y="5613401"/>
            <a:ext cx="114756" cy="23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tt linje 36"/>
          <p:cNvCxnSpPr>
            <a:stCxn id="27" idx="1"/>
          </p:cNvCxnSpPr>
          <p:nvPr/>
        </p:nvCxnSpPr>
        <p:spPr>
          <a:xfrm flipH="1" flipV="1">
            <a:off x="6262578" y="6191251"/>
            <a:ext cx="122900" cy="59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/>
          <p:cNvCxnSpPr>
            <a:stCxn id="23" idx="1"/>
          </p:cNvCxnSpPr>
          <p:nvPr/>
        </p:nvCxnSpPr>
        <p:spPr>
          <a:xfrm flipH="1">
            <a:off x="6262578" y="6460272"/>
            <a:ext cx="1229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kstSylinder 46"/>
          <p:cNvSpPr txBox="1"/>
          <p:nvPr/>
        </p:nvSpPr>
        <p:spPr>
          <a:xfrm>
            <a:off x="1441772" y="1469081"/>
            <a:ext cx="78579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dirty="0" smtClean="0"/>
              <a:t>fra 01.08.2015</a:t>
            </a:r>
            <a:endParaRPr lang="nb-NO" sz="800" dirty="0"/>
          </a:p>
        </p:txBody>
      </p:sp>
      <p:cxnSp>
        <p:nvCxnSpPr>
          <p:cNvPr id="82" name="Rett linje 81"/>
          <p:cNvCxnSpPr/>
          <p:nvPr/>
        </p:nvCxnSpPr>
        <p:spPr>
          <a:xfrm flipH="1">
            <a:off x="1456629" y="4675662"/>
            <a:ext cx="1141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Rett linje 83"/>
          <p:cNvCxnSpPr/>
          <p:nvPr/>
        </p:nvCxnSpPr>
        <p:spPr>
          <a:xfrm flipH="1" flipV="1">
            <a:off x="1456044" y="5144505"/>
            <a:ext cx="114730" cy="1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tt linje 84"/>
          <p:cNvCxnSpPr/>
          <p:nvPr/>
        </p:nvCxnSpPr>
        <p:spPr>
          <a:xfrm flipH="1">
            <a:off x="1456044" y="5631150"/>
            <a:ext cx="11473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95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120</Words>
  <Application>Microsoft Office PowerPoint</Application>
  <PresentationFormat>Widescreen</PresentationFormat>
  <Paragraphs>28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Høgskolen i Sør-Trøndelag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</dc:title>
  <dc:creator>Børre Melsom</dc:creator>
  <cp:lastModifiedBy>Jakobe Olea T. H. Juul</cp:lastModifiedBy>
  <cp:revision>42</cp:revision>
  <dcterms:created xsi:type="dcterms:W3CDTF">2015-05-29T08:56:14Z</dcterms:created>
  <dcterms:modified xsi:type="dcterms:W3CDTF">2015-08-10T07:38:39Z</dcterms:modified>
</cp:coreProperties>
</file>