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28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38795D-7825-4CAD-B302-E4C233A44403}" type="datetimeFigureOut">
              <a:rPr lang="nb-NO" smtClean="0"/>
              <a:t>12.08.2015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67E260-C482-44F2-BF0E-5D04D33844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9548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7E260-C482-44F2-BF0E-5D04D3384490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099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ECC1-D4EC-40BB-A3D5-502052CC2A00}" type="datetimeFigureOut">
              <a:rPr lang="nb-NO" smtClean="0"/>
              <a:t>12.08.2015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3353-CD2A-48EC-A9A6-C00E16AD6E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4495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ECC1-D4EC-40BB-A3D5-502052CC2A00}" type="datetimeFigureOut">
              <a:rPr lang="nb-NO" smtClean="0"/>
              <a:t>12.08.2015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3353-CD2A-48EC-A9A6-C00E16AD6E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7416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ECC1-D4EC-40BB-A3D5-502052CC2A00}" type="datetimeFigureOut">
              <a:rPr lang="nb-NO" smtClean="0"/>
              <a:t>12.08.2015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3353-CD2A-48EC-A9A6-C00E16AD6E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7701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ECC1-D4EC-40BB-A3D5-502052CC2A00}" type="datetimeFigureOut">
              <a:rPr lang="nb-NO" smtClean="0"/>
              <a:t>12.08.2015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3353-CD2A-48EC-A9A6-C00E16AD6E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6214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ECC1-D4EC-40BB-A3D5-502052CC2A00}" type="datetimeFigureOut">
              <a:rPr lang="nb-NO" smtClean="0"/>
              <a:t>12.08.2015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3353-CD2A-48EC-A9A6-C00E16AD6E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9207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ECC1-D4EC-40BB-A3D5-502052CC2A00}" type="datetimeFigureOut">
              <a:rPr lang="nb-NO" smtClean="0"/>
              <a:t>12.08.2015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3353-CD2A-48EC-A9A6-C00E16AD6E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6017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ECC1-D4EC-40BB-A3D5-502052CC2A00}" type="datetimeFigureOut">
              <a:rPr lang="nb-NO" smtClean="0"/>
              <a:t>12.08.2015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3353-CD2A-48EC-A9A6-C00E16AD6E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3589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ECC1-D4EC-40BB-A3D5-502052CC2A00}" type="datetimeFigureOut">
              <a:rPr lang="nb-NO" smtClean="0"/>
              <a:t>12.08.2015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3353-CD2A-48EC-A9A6-C00E16AD6E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289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ECC1-D4EC-40BB-A3D5-502052CC2A00}" type="datetimeFigureOut">
              <a:rPr lang="nb-NO" smtClean="0"/>
              <a:t>12.08.2015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3353-CD2A-48EC-A9A6-C00E16AD6E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2521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ECC1-D4EC-40BB-A3D5-502052CC2A00}" type="datetimeFigureOut">
              <a:rPr lang="nb-NO" smtClean="0"/>
              <a:t>12.08.2015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3353-CD2A-48EC-A9A6-C00E16AD6E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1886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ECC1-D4EC-40BB-A3D5-502052CC2A00}" type="datetimeFigureOut">
              <a:rPr lang="nb-NO" smtClean="0"/>
              <a:t>12.08.2015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3353-CD2A-48EC-A9A6-C00E16AD6E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2326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BECC1-D4EC-40BB-A3D5-502052CC2A00}" type="datetimeFigureOut">
              <a:rPr lang="nb-NO" smtClean="0"/>
              <a:t>12.08.2015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1A3353-CD2A-48EC-A9A6-C00E16AD6E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8347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Bild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542" y="61424"/>
            <a:ext cx="1797828" cy="1797828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767327" y="1517713"/>
            <a:ext cx="1607625" cy="52549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Pro-</a:t>
            </a:r>
            <a:r>
              <a:rPr lang="nb-NO" sz="1200" dirty="0" err="1" smtClean="0">
                <a:solidFill>
                  <a:schemeClr val="tx1"/>
                </a:solidFill>
              </a:rPr>
              <a:t>Rector</a:t>
            </a:r>
            <a:r>
              <a:rPr lang="nb-NO" sz="1200" dirty="0" smtClean="0">
                <a:solidFill>
                  <a:schemeClr val="tx1"/>
                </a:solidFill>
              </a:rPr>
              <a:t> for Research </a:t>
            </a:r>
            <a:r>
              <a:rPr lang="nb-NO" sz="1200" dirty="0" smtClean="0">
                <a:solidFill>
                  <a:schemeClr val="tx1"/>
                </a:solidFill>
              </a:rPr>
              <a:t>and </a:t>
            </a:r>
            <a:r>
              <a:rPr lang="nb-NO" sz="1200" dirty="0" err="1" smtClean="0">
                <a:solidFill>
                  <a:schemeClr val="tx1"/>
                </a:solidFill>
              </a:rPr>
              <a:t>Innovation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1351097" y="3599405"/>
            <a:ext cx="1389062" cy="7852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err="1" smtClean="0">
                <a:solidFill>
                  <a:schemeClr val="tx1"/>
                </a:solidFill>
              </a:rPr>
              <a:t>Faculty</a:t>
            </a:r>
            <a:r>
              <a:rPr lang="nb-NO" sz="1200" dirty="0" smtClean="0">
                <a:solidFill>
                  <a:schemeClr val="tx1"/>
                </a:solidFill>
              </a:rPr>
              <a:t> </a:t>
            </a:r>
            <a:r>
              <a:rPr lang="nb-NO" sz="1200" dirty="0" err="1" smtClean="0">
                <a:solidFill>
                  <a:schemeClr val="tx1"/>
                </a:solidFill>
              </a:rPr>
              <a:t>of</a:t>
            </a:r>
            <a:r>
              <a:rPr lang="nb-NO" sz="1200" dirty="0" smtClean="0">
                <a:solidFill>
                  <a:schemeClr val="tx1"/>
                </a:solidFill>
              </a:rPr>
              <a:t> Health and </a:t>
            </a:r>
            <a:r>
              <a:rPr lang="nb-NO" sz="1200" dirty="0" err="1" smtClean="0">
                <a:solidFill>
                  <a:schemeClr val="tx1"/>
                </a:solidFill>
              </a:rPr>
              <a:t>Social</a:t>
            </a:r>
            <a:r>
              <a:rPr lang="nb-NO" sz="1200" dirty="0" smtClean="0">
                <a:solidFill>
                  <a:schemeClr val="tx1"/>
                </a:solidFill>
              </a:rPr>
              <a:t> </a:t>
            </a:r>
            <a:r>
              <a:rPr lang="nb-NO" sz="1200" dirty="0" err="1" smtClean="0">
                <a:solidFill>
                  <a:schemeClr val="tx1"/>
                </a:solidFill>
              </a:rPr>
              <a:t>Science</a:t>
            </a:r>
            <a:r>
              <a:rPr lang="nb-NO" sz="1200" dirty="0" smtClean="0">
                <a:solidFill>
                  <a:schemeClr val="tx1"/>
                </a:solidFill>
              </a:rPr>
              <a:t/>
            </a:r>
            <a:br>
              <a:rPr lang="nb-NO" sz="1200" dirty="0" smtClean="0">
                <a:solidFill>
                  <a:schemeClr val="tx1"/>
                </a:solidFill>
              </a:rPr>
            </a:b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3804257" y="3580353"/>
            <a:ext cx="1389062" cy="7852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err="1" smtClean="0">
                <a:solidFill>
                  <a:schemeClr val="tx1"/>
                </a:solidFill>
              </a:rPr>
              <a:t>Faculty</a:t>
            </a:r>
            <a:r>
              <a:rPr lang="nb-NO" sz="1200" dirty="0" smtClean="0">
                <a:solidFill>
                  <a:schemeClr val="tx1"/>
                </a:solidFill>
              </a:rPr>
              <a:t> </a:t>
            </a:r>
            <a:r>
              <a:rPr lang="nb-NO" sz="1200" dirty="0" err="1" smtClean="0">
                <a:solidFill>
                  <a:schemeClr val="tx1"/>
                </a:solidFill>
              </a:rPr>
              <a:t>of</a:t>
            </a:r>
            <a:r>
              <a:rPr lang="nb-NO" sz="1200" dirty="0" smtClean="0">
                <a:solidFill>
                  <a:schemeClr val="tx1"/>
                </a:solidFill>
              </a:rPr>
              <a:t> </a:t>
            </a:r>
            <a:r>
              <a:rPr lang="nb-NO" sz="1200" dirty="0" err="1" smtClean="0">
                <a:solidFill>
                  <a:schemeClr val="tx1"/>
                </a:solidFill>
              </a:rPr>
              <a:t>Teacher</a:t>
            </a:r>
            <a:r>
              <a:rPr lang="nb-NO" sz="1200" dirty="0" smtClean="0">
                <a:solidFill>
                  <a:schemeClr val="tx1"/>
                </a:solidFill>
              </a:rPr>
              <a:t> and Interpreter </a:t>
            </a:r>
            <a:r>
              <a:rPr lang="nb-NO" sz="1200" dirty="0" err="1" smtClean="0">
                <a:solidFill>
                  <a:schemeClr val="tx1"/>
                </a:solidFill>
              </a:rPr>
              <a:t>Education</a:t>
            </a:r>
            <a:r>
              <a:rPr lang="nb-NO" sz="1200" dirty="0" smtClean="0">
                <a:solidFill>
                  <a:schemeClr val="tx1"/>
                </a:solidFill>
              </a:rPr>
              <a:t/>
            </a:r>
            <a:br>
              <a:rPr lang="nb-NO" sz="1200" dirty="0" smtClean="0">
                <a:solidFill>
                  <a:schemeClr val="tx1"/>
                </a:solidFill>
              </a:rPr>
            </a:b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6147407" y="3589561"/>
            <a:ext cx="1389062" cy="7852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err="1" smtClean="0">
                <a:solidFill>
                  <a:schemeClr val="tx1"/>
                </a:solidFill>
              </a:rPr>
              <a:t>Faculty</a:t>
            </a:r>
            <a:r>
              <a:rPr lang="nb-NO" sz="1200" dirty="0" smtClean="0">
                <a:solidFill>
                  <a:schemeClr val="tx1"/>
                </a:solidFill>
              </a:rPr>
              <a:t> </a:t>
            </a:r>
            <a:r>
              <a:rPr lang="nb-NO" sz="1200" dirty="0" err="1" smtClean="0">
                <a:solidFill>
                  <a:schemeClr val="tx1"/>
                </a:solidFill>
              </a:rPr>
              <a:t>of</a:t>
            </a:r>
            <a:r>
              <a:rPr lang="nb-NO" sz="1200" dirty="0" smtClean="0">
                <a:solidFill>
                  <a:schemeClr val="tx1"/>
                </a:solidFill>
              </a:rPr>
              <a:t> Technology</a:t>
            </a:r>
            <a:br>
              <a:rPr lang="nb-NO" sz="1200" dirty="0" smtClean="0">
                <a:solidFill>
                  <a:schemeClr val="tx1"/>
                </a:solidFill>
              </a:rPr>
            </a:b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8467419" y="3589561"/>
            <a:ext cx="1389062" cy="7852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Trondheim Business School</a:t>
            </a:r>
            <a:br>
              <a:rPr lang="nb-NO" sz="1200" dirty="0" smtClean="0">
                <a:solidFill>
                  <a:schemeClr val="tx1"/>
                </a:solidFill>
              </a:rPr>
            </a:b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8" name="Rektangel 7"/>
          <p:cNvSpPr/>
          <p:nvPr/>
        </p:nvSpPr>
        <p:spPr>
          <a:xfrm>
            <a:off x="6097989" y="291818"/>
            <a:ext cx="1389062" cy="56183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Board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10473597" y="3589561"/>
            <a:ext cx="1389062" cy="7852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Department </a:t>
            </a:r>
            <a:r>
              <a:rPr lang="nb-NO" sz="1200" dirty="0" err="1" smtClean="0">
                <a:solidFill>
                  <a:schemeClr val="tx1"/>
                </a:solidFill>
              </a:rPr>
              <a:t>of</a:t>
            </a:r>
            <a:r>
              <a:rPr lang="nb-NO" sz="1200" dirty="0" smtClean="0">
                <a:solidFill>
                  <a:schemeClr val="tx1"/>
                </a:solidFill>
              </a:rPr>
              <a:t> Informatics and </a:t>
            </a:r>
            <a:br>
              <a:rPr lang="nb-NO" sz="1200" dirty="0" smtClean="0">
                <a:solidFill>
                  <a:schemeClr val="tx1"/>
                </a:solidFill>
              </a:rPr>
            </a:br>
            <a:r>
              <a:rPr lang="nb-NO" sz="1200" dirty="0" smtClean="0">
                <a:solidFill>
                  <a:schemeClr val="tx1"/>
                </a:solidFill>
              </a:rPr>
              <a:t>e-Learning</a:t>
            </a:r>
            <a:br>
              <a:rPr lang="nb-NO" sz="1200" dirty="0" smtClean="0">
                <a:solidFill>
                  <a:schemeClr val="tx1"/>
                </a:solidFill>
              </a:rPr>
            </a:b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10" name="Rektangel 9"/>
          <p:cNvSpPr/>
          <p:nvPr/>
        </p:nvSpPr>
        <p:spPr>
          <a:xfrm>
            <a:off x="3767327" y="2154218"/>
            <a:ext cx="1610066" cy="3269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Pro-</a:t>
            </a:r>
            <a:r>
              <a:rPr lang="nb-NO" sz="1200" dirty="0" err="1" smtClean="0">
                <a:solidFill>
                  <a:schemeClr val="tx1"/>
                </a:solidFill>
              </a:rPr>
              <a:t>Rector</a:t>
            </a:r>
            <a:r>
              <a:rPr lang="nb-NO" sz="1200" dirty="0" smtClean="0">
                <a:solidFill>
                  <a:schemeClr val="tx1"/>
                </a:solidFill>
              </a:rPr>
              <a:t> for </a:t>
            </a:r>
            <a:r>
              <a:rPr lang="nb-NO" sz="1200" dirty="0" err="1" smtClean="0">
                <a:solidFill>
                  <a:schemeClr val="tx1"/>
                </a:solidFill>
              </a:rPr>
              <a:t>Education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3767327" y="2680385"/>
            <a:ext cx="1607625" cy="3814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err="1" smtClean="0">
                <a:solidFill>
                  <a:schemeClr val="tx1"/>
                </a:solidFill>
              </a:rPr>
              <a:t>Communication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8136412" y="1579960"/>
            <a:ext cx="3452418" cy="23790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Student </a:t>
            </a:r>
            <a:r>
              <a:rPr lang="nb-NO" sz="1200" dirty="0" smtClean="0">
                <a:solidFill>
                  <a:schemeClr val="tx1"/>
                </a:solidFill>
              </a:rPr>
              <a:t>and </a:t>
            </a:r>
            <a:r>
              <a:rPr lang="nb-NO" sz="1200" dirty="0" smtClean="0">
                <a:solidFill>
                  <a:schemeClr val="tx1"/>
                </a:solidFill>
              </a:rPr>
              <a:t>Library </a:t>
            </a:r>
            <a:r>
              <a:rPr lang="nb-NO" sz="1200" dirty="0" err="1" smtClean="0">
                <a:solidFill>
                  <a:schemeClr val="tx1"/>
                </a:solidFill>
              </a:rPr>
              <a:t>Division</a:t>
            </a:r>
            <a:r>
              <a:rPr lang="nb-NO" sz="1200" dirty="0" smtClean="0">
                <a:solidFill>
                  <a:schemeClr val="tx1"/>
                </a:solidFill>
              </a:rPr>
              <a:t> 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13" name="Rektangel 12"/>
          <p:cNvSpPr/>
          <p:nvPr/>
        </p:nvSpPr>
        <p:spPr>
          <a:xfrm>
            <a:off x="8136412" y="1917088"/>
            <a:ext cx="3452418" cy="22499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Human </a:t>
            </a:r>
            <a:r>
              <a:rPr lang="nb-NO" sz="1200" dirty="0">
                <a:solidFill>
                  <a:schemeClr val="tx1"/>
                </a:solidFill>
              </a:rPr>
              <a:t>R</a:t>
            </a:r>
            <a:r>
              <a:rPr lang="nb-NO" sz="1200" dirty="0" smtClean="0">
                <a:solidFill>
                  <a:schemeClr val="tx1"/>
                </a:solidFill>
              </a:rPr>
              <a:t>esources </a:t>
            </a:r>
            <a:r>
              <a:rPr lang="nb-NO" sz="1200" dirty="0" err="1" smtClean="0">
                <a:solidFill>
                  <a:schemeClr val="tx1"/>
                </a:solidFill>
              </a:rPr>
              <a:t>Division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14" name="Rektangel 13"/>
          <p:cNvSpPr/>
          <p:nvPr/>
        </p:nvSpPr>
        <p:spPr>
          <a:xfrm>
            <a:off x="8151694" y="2241296"/>
            <a:ext cx="3437136" cy="2214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Finance </a:t>
            </a:r>
            <a:r>
              <a:rPr lang="nb-NO" sz="1200" dirty="0" err="1" smtClean="0">
                <a:solidFill>
                  <a:schemeClr val="tx1"/>
                </a:solidFill>
              </a:rPr>
              <a:t>Division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15" name="Rektangel 14"/>
          <p:cNvSpPr/>
          <p:nvPr/>
        </p:nvSpPr>
        <p:spPr>
          <a:xfrm>
            <a:off x="8165146" y="2557477"/>
            <a:ext cx="3423684" cy="27599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Property management </a:t>
            </a:r>
            <a:r>
              <a:rPr lang="nb-NO" sz="1200" dirty="0" err="1" smtClean="0">
                <a:solidFill>
                  <a:schemeClr val="tx1"/>
                </a:solidFill>
              </a:rPr>
              <a:t>Division</a:t>
            </a:r>
            <a:r>
              <a:rPr lang="nb-NO" sz="1200" dirty="0" smtClean="0">
                <a:solidFill>
                  <a:schemeClr val="tx1"/>
                </a:solidFill>
              </a:rPr>
              <a:t> 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16" name="TekstSylinder 15"/>
          <p:cNvSpPr txBox="1"/>
          <p:nvPr/>
        </p:nvSpPr>
        <p:spPr>
          <a:xfrm>
            <a:off x="1561494" y="4517684"/>
            <a:ext cx="18357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Department </a:t>
            </a:r>
            <a:r>
              <a:rPr lang="nb-NO" sz="1400" dirty="0" err="1" smtClean="0"/>
              <a:t>of</a:t>
            </a:r>
            <a:r>
              <a:rPr lang="nb-NO" sz="1400" dirty="0" smtClean="0"/>
              <a:t> </a:t>
            </a:r>
            <a:br>
              <a:rPr lang="nb-NO" sz="1400" dirty="0" smtClean="0"/>
            </a:br>
            <a:r>
              <a:rPr lang="nb-NO" sz="1400" dirty="0" smtClean="0"/>
              <a:t>Applied </a:t>
            </a:r>
            <a:r>
              <a:rPr lang="nb-NO" sz="1400" dirty="0" err="1" smtClean="0"/>
              <a:t>Social</a:t>
            </a:r>
            <a:r>
              <a:rPr lang="nb-NO" sz="1400" dirty="0" smtClean="0"/>
              <a:t> </a:t>
            </a:r>
            <a:r>
              <a:rPr lang="nb-NO" sz="1400" dirty="0" err="1" smtClean="0"/>
              <a:t>Science</a:t>
            </a:r>
            <a:r>
              <a:rPr lang="nb-NO" sz="1400" dirty="0" smtClean="0"/>
              <a:t> </a:t>
            </a:r>
            <a:endParaRPr lang="nb-NO" sz="1400" dirty="0"/>
          </a:p>
        </p:txBody>
      </p:sp>
      <p:sp>
        <p:nvSpPr>
          <p:cNvPr id="17" name="TekstSylinder 16"/>
          <p:cNvSpPr txBox="1"/>
          <p:nvPr/>
        </p:nvSpPr>
        <p:spPr>
          <a:xfrm>
            <a:off x="1561494" y="4986528"/>
            <a:ext cx="13051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Department </a:t>
            </a:r>
            <a:r>
              <a:rPr lang="nb-NO" sz="1400" dirty="0" err="1" smtClean="0"/>
              <a:t>of</a:t>
            </a:r>
            <a:r>
              <a:rPr lang="nb-NO" sz="1400" dirty="0" smtClean="0"/>
              <a:t> </a:t>
            </a:r>
            <a:br>
              <a:rPr lang="nb-NO" sz="1400" dirty="0" smtClean="0"/>
            </a:br>
            <a:r>
              <a:rPr lang="nb-NO" sz="1400" dirty="0" smtClean="0"/>
              <a:t>Health </a:t>
            </a:r>
            <a:r>
              <a:rPr lang="nb-NO" sz="1400" dirty="0" err="1" smtClean="0"/>
              <a:t>Science</a:t>
            </a:r>
            <a:r>
              <a:rPr lang="nb-NO" sz="1400" dirty="0" smtClean="0"/>
              <a:t> </a:t>
            </a:r>
            <a:endParaRPr lang="nb-NO" sz="1400" dirty="0"/>
          </a:p>
        </p:txBody>
      </p:sp>
      <p:sp>
        <p:nvSpPr>
          <p:cNvPr id="18" name="TekstSylinder 17"/>
          <p:cNvSpPr txBox="1"/>
          <p:nvPr/>
        </p:nvSpPr>
        <p:spPr>
          <a:xfrm>
            <a:off x="1561494" y="5473172"/>
            <a:ext cx="13742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Department </a:t>
            </a:r>
            <a:r>
              <a:rPr lang="nb-NO" sz="1400" dirty="0" err="1" smtClean="0"/>
              <a:t>of</a:t>
            </a:r>
            <a:endParaRPr lang="nb-NO" sz="1400" dirty="0" smtClean="0"/>
          </a:p>
          <a:p>
            <a:r>
              <a:rPr lang="nb-NO" sz="1400" dirty="0" err="1" smtClean="0"/>
              <a:t>Nursing</a:t>
            </a:r>
            <a:r>
              <a:rPr lang="nb-NO" sz="1400" dirty="0" smtClean="0"/>
              <a:t> </a:t>
            </a:r>
            <a:r>
              <a:rPr lang="nb-NO" sz="1400" dirty="0" err="1" smtClean="0"/>
              <a:t>Science</a:t>
            </a:r>
            <a:r>
              <a:rPr lang="nb-NO" sz="1400" dirty="0" smtClean="0"/>
              <a:t> </a:t>
            </a:r>
            <a:endParaRPr lang="nb-NO" sz="1400" dirty="0"/>
          </a:p>
        </p:txBody>
      </p:sp>
      <p:sp>
        <p:nvSpPr>
          <p:cNvPr id="19" name="TekstSylinder 18"/>
          <p:cNvSpPr txBox="1"/>
          <p:nvPr/>
        </p:nvSpPr>
        <p:spPr>
          <a:xfrm>
            <a:off x="3949314" y="5553747"/>
            <a:ext cx="208031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Department </a:t>
            </a:r>
            <a:r>
              <a:rPr lang="nb-NO" sz="1400" dirty="0" err="1" smtClean="0"/>
              <a:t>of</a:t>
            </a:r>
            <a:r>
              <a:rPr lang="nb-NO" sz="1400" dirty="0" smtClean="0"/>
              <a:t> </a:t>
            </a:r>
            <a:r>
              <a:rPr lang="nb-NO" sz="1400" dirty="0" err="1" smtClean="0"/>
              <a:t>Teacher</a:t>
            </a:r>
            <a:endParaRPr lang="nb-NO" sz="1400" dirty="0" smtClean="0"/>
          </a:p>
          <a:p>
            <a:r>
              <a:rPr lang="nb-NO" sz="1400" dirty="0" err="1" smtClean="0"/>
              <a:t>Education</a:t>
            </a:r>
            <a:r>
              <a:rPr lang="nb-NO" sz="1400" dirty="0" smtClean="0"/>
              <a:t> 5-10 and </a:t>
            </a:r>
            <a:r>
              <a:rPr lang="nb-NO" sz="1400" dirty="0" err="1" smtClean="0"/>
              <a:t>Sign</a:t>
            </a:r>
            <a:endParaRPr lang="nb-NO" sz="1400" dirty="0" smtClean="0"/>
          </a:p>
          <a:p>
            <a:r>
              <a:rPr lang="nb-NO" sz="1400" dirty="0" smtClean="0"/>
              <a:t>Language and Interpreter </a:t>
            </a:r>
            <a:br>
              <a:rPr lang="nb-NO" sz="1400" dirty="0" smtClean="0"/>
            </a:br>
            <a:r>
              <a:rPr lang="nb-NO" sz="1400" dirty="0" err="1" smtClean="0"/>
              <a:t>Education</a:t>
            </a:r>
            <a:r>
              <a:rPr lang="nb-NO" sz="1400" dirty="0"/>
              <a:t> </a:t>
            </a:r>
          </a:p>
        </p:txBody>
      </p:sp>
      <p:sp>
        <p:nvSpPr>
          <p:cNvPr id="20" name="TekstSylinder 19"/>
          <p:cNvSpPr txBox="1"/>
          <p:nvPr/>
        </p:nvSpPr>
        <p:spPr>
          <a:xfrm>
            <a:off x="3949314" y="4570434"/>
            <a:ext cx="22529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Department </a:t>
            </a:r>
            <a:r>
              <a:rPr lang="nb-NO" sz="1400" dirty="0" err="1" smtClean="0"/>
              <a:t>of</a:t>
            </a:r>
            <a:r>
              <a:rPr lang="nb-NO" sz="1400" dirty="0" smtClean="0"/>
              <a:t> </a:t>
            </a:r>
            <a:r>
              <a:rPr lang="nb-NO" sz="1400" dirty="0" err="1" smtClean="0"/>
              <a:t>Teacher</a:t>
            </a:r>
            <a:r>
              <a:rPr lang="nb-NO" sz="1400" dirty="0" smtClean="0"/>
              <a:t> </a:t>
            </a:r>
            <a:r>
              <a:rPr lang="nb-NO" sz="1400" dirty="0" err="1" smtClean="0"/>
              <a:t>Education</a:t>
            </a:r>
            <a:r>
              <a:rPr lang="nb-NO" sz="1400" dirty="0" smtClean="0"/>
              <a:t> 1-7 and BA in Archive and Collection Management</a:t>
            </a:r>
            <a:r>
              <a:rPr lang="nb-NO" sz="1400" dirty="0"/>
              <a:t> </a:t>
            </a:r>
          </a:p>
        </p:txBody>
      </p:sp>
      <p:sp>
        <p:nvSpPr>
          <p:cNvPr id="21" name="TekstSylinder 20"/>
          <p:cNvSpPr txBox="1"/>
          <p:nvPr/>
        </p:nvSpPr>
        <p:spPr>
          <a:xfrm>
            <a:off x="6377334" y="4626316"/>
            <a:ext cx="26078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Department </a:t>
            </a:r>
            <a:r>
              <a:rPr lang="nb-NO" sz="1400" dirty="0" err="1" smtClean="0"/>
              <a:t>of</a:t>
            </a:r>
            <a:r>
              <a:rPr lang="nb-NO" sz="1400" dirty="0" smtClean="0"/>
              <a:t> General </a:t>
            </a:r>
            <a:r>
              <a:rPr lang="nb-NO" sz="1400" dirty="0" err="1" smtClean="0"/>
              <a:t>Science</a:t>
            </a:r>
            <a:r>
              <a:rPr lang="nb-NO" sz="1400" dirty="0" smtClean="0"/>
              <a:t> </a:t>
            </a:r>
            <a:endParaRPr lang="nb-NO" sz="1400" dirty="0"/>
          </a:p>
        </p:txBody>
      </p:sp>
      <p:sp>
        <p:nvSpPr>
          <p:cNvPr id="22" name="TekstSylinder 21"/>
          <p:cNvSpPr txBox="1"/>
          <p:nvPr/>
        </p:nvSpPr>
        <p:spPr>
          <a:xfrm>
            <a:off x="6377334" y="4892046"/>
            <a:ext cx="3679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Department </a:t>
            </a:r>
            <a:r>
              <a:rPr lang="nb-NO" sz="1400" dirty="0" err="1" smtClean="0"/>
              <a:t>of</a:t>
            </a:r>
            <a:r>
              <a:rPr lang="nb-NO" sz="1400" dirty="0" smtClean="0"/>
              <a:t> Medical Laboratory Technology </a:t>
            </a:r>
            <a:endParaRPr lang="nb-NO" sz="1400" dirty="0"/>
          </a:p>
        </p:txBody>
      </p:sp>
      <p:sp>
        <p:nvSpPr>
          <p:cNvPr id="23" name="TekstSylinder 22"/>
          <p:cNvSpPr txBox="1"/>
          <p:nvPr/>
        </p:nvSpPr>
        <p:spPr>
          <a:xfrm>
            <a:off x="6385478" y="6306383"/>
            <a:ext cx="26716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Department </a:t>
            </a:r>
            <a:r>
              <a:rPr lang="nb-NO" sz="1400" dirty="0" err="1" smtClean="0"/>
              <a:t>of</a:t>
            </a:r>
            <a:r>
              <a:rPr lang="nb-NO" sz="1400" dirty="0" smtClean="0"/>
              <a:t> Food </a:t>
            </a:r>
            <a:r>
              <a:rPr lang="nb-NO" sz="1400" smtClean="0"/>
              <a:t>Technology </a:t>
            </a:r>
            <a:endParaRPr lang="nb-NO" sz="1400" dirty="0"/>
          </a:p>
        </p:txBody>
      </p:sp>
      <p:sp>
        <p:nvSpPr>
          <p:cNvPr id="24" name="TekstSylinder 23"/>
          <p:cNvSpPr txBox="1"/>
          <p:nvPr/>
        </p:nvSpPr>
        <p:spPr>
          <a:xfrm>
            <a:off x="6377334" y="5461884"/>
            <a:ext cx="46632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Department </a:t>
            </a:r>
            <a:r>
              <a:rPr lang="nb-NO" sz="1400" dirty="0" err="1" smtClean="0"/>
              <a:t>of</a:t>
            </a:r>
            <a:r>
              <a:rPr lang="nb-NO" sz="1400" dirty="0" smtClean="0"/>
              <a:t> </a:t>
            </a:r>
            <a:r>
              <a:rPr lang="nb-NO" sz="1400" dirty="0" err="1" smtClean="0"/>
              <a:t>Electrical</a:t>
            </a:r>
            <a:r>
              <a:rPr lang="nb-NO" sz="1400" dirty="0" smtClean="0"/>
              <a:t> </a:t>
            </a:r>
            <a:r>
              <a:rPr lang="nb-NO" sz="1400" dirty="0" err="1" smtClean="0"/>
              <a:t>Engeneering</a:t>
            </a:r>
            <a:r>
              <a:rPr lang="nb-NO" sz="1400" dirty="0" smtClean="0"/>
              <a:t> and </a:t>
            </a:r>
            <a:r>
              <a:rPr lang="nb-NO" sz="1400" dirty="0" err="1" smtClean="0"/>
              <a:t>Renewable</a:t>
            </a:r>
            <a:r>
              <a:rPr lang="nb-NO" sz="1400" dirty="0" smtClean="0"/>
              <a:t> Energy </a:t>
            </a:r>
            <a:endParaRPr lang="nb-NO" sz="1400" dirty="0"/>
          </a:p>
        </p:txBody>
      </p:sp>
      <p:sp>
        <p:nvSpPr>
          <p:cNvPr id="25" name="TekstSylinder 24"/>
          <p:cNvSpPr txBox="1"/>
          <p:nvPr/>
        </p:nvSpPr>
        <p:spPr>
          <a:xfrm>
            <a:off x="6377334" y="5182784"/>
            <a:ext cx="29981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Department </a:t>
            </a:r>
            <a:r>
              <a:rPr lang="nb-NO" sz="1400" dirty="0" err="1" smtClean="0"/>
              <a:t>of</a:t>
            </a:r>
            <a:r>
              <a:rPr lang="nb-NO" sz="1400" dirty="0" smtClean="0"/>
              <a:t> </a:t>
            </a:r>
            <a:r>
              <a:rPr lang="nb-NO" sz="1400" dirty="0" err="1" smtClean="0"/>
              <a:t>Civil</a:t>
            </a:r>
            <a:r>
              <a:rPr lang="nb-NO" sz="1400" dirty="0" smtClean="0"/>
              <a:t> Engineering (IBYG)</a:t>
            </a:r>
            <a:endParaRPr lang="nb-NO" sz="1400" dirty="0"/>
          </a:p>
        </p:txBody>
      </p:sp>
      <p:sp>
        <p:nvSpPr>
          <p:cNvPr id="26" name="TekstSylinder 25"/>
          <p:cNvSpPr txBox="1"/>
          <p:nvPr/>
        </p:nvSpPr>
        <p:spPr>
          <a:xfrm>
            <a:off x="6377334" y="5751794"/>
            <a:ext cx="39951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Department </a:t>
            </a:r>
            <a:r>
              <a:rPr lang="nb-NO" sz="1400" dirty="0" err="1" smtClean="0"/>
              <a:t>of</a:t>
            </a:r>
            <a:r>
              <a:rPr lang="nb-NO" sz="1400" dirty="0" smtClean="0"/>
              <a:t> </a:t>
            </a:r>
            <a:r>
              <a:rPr lang="nb-NO" sz="1400" dirty="0" err="1" smtClean="0"/>
              <a:t>Chemistry</a:t>
            </a:r>
            <a:r>
              <a:rPr lang="nb-NO" sz="1400" dirty="0" smtClean="0"/>
              <a:t> and Materials Technology </a:t>
            </a:r>
            <a:endParaRPr lang="nb-NO" sz="1400" dirty="0"/>
          </a:p>
        </p:txBody>
      </p:sp>
      <p:sp>
        <p:nvSpPr>
          <p:cNvPr id="27" name="TekstSylinder 26"/>
          <p:cNvSpPr txBox="1"/>
          <p:nvPr/>
        </p:nvSpPr>
        <p:spPr>
          <a:xfrm>
            <a:off x="6385478" y="6037958"/>
            <a:ext cx="41149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Department </a:t>
            </a:r>
            <a:r>
              <a:rPr lang="nb-NO" sz="1400" dirty="0" err="1" smtClean="0"/>
              <a:t>of</a:t>
            </a:r>
            <a:r>
              <a:rPr lang="nb-NO" sz="1400" dirty="0" smtClean="0"/>
              <a:t> </a:t>
            </a:r>
            <a:r>
              <a:rPr lang="nb-NO" sz="1400" dirty="0" err="1" smtClean="0"/>
              <a:t>Mechanical</a:t>
            </a:r>
            <a:r>
              <a:rPr lang="nb-NO" sz="1400" dirty="0" smtClean="0"/>
              <a:t> Engineering and </a:t>
            </a:r>
            <a:r>
              <a:rPr lang="nb-NO" sz="1400" dirty="0" err="1" smtClean="0"/>
              <a:t>Logistics</a:t>
            </a:r>
            <a:r>
              <a:rPr lang="nb-NO" sz="1400" dirty="0" smtClean="0"/>
              <a:t> </a:t>
            </a:r>
            <a:endParaRPr lang="nb-NO" sz="1400" dirty="0"/>
          </a:p>
        </p:txBody>
      </p:sp>
      <p:cxnSp>
        <p:nvCxnSpPr>
          <p:cNvPr id="29" name="Rett linje 28"/>
          <p:cNvCxnSpPr>
            <a:stCxn id="8" idx="2"/>
            <a:endCxn id="5" idx="0"/>
          </p:cNvCxnSpPr>
          <p:nvPr/>
        </p:nvCxnSpPr>
        <p:spPr>
          <a:xfrm>
            <a:off x="6792520" y="853651"/>
            <a:ext cx="49418" cy="273591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tt linje 30"/>
          <p:cNvCxnSpPr/>
          <p:nvPr/>
        </p:nvCxnSpPr>
        <p:spPr>
          <a:xfrm flipV="1">
            <a:off x="2045628" y="3328416"/>
            <a:ext cx="9122500" cy="48768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ett linje 32"/>
          <p:cNvCxnSpPr>
            <a:endCxn id="3" idx="0"/>
          </p:cNvCxnSpPr>
          <p:nvPr/>
        </p:nvCxnSpPr>
        <p:spPr>
          <a:xfrm>
            <a:off x="2045628" y="3375475"/>
            <a:ext cx="0" cy="22393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ett linje 34"/>
          <p:cNvCxnSpPr>
            <a:stCxn id="4" idx="0"/>
          </p:cNvCxnSpPr>
          <p:nvPr/>
        </p:nvCxnSpPr>
        <p:spPr>
          <a:xfrm flipV="1">
            <a:off x="4498788" y="3352800"/>
            <a:ext cx="0" cy="227553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ett linje 37"/>
          <p:cNvCxnSpPr>
            <a:stCxn id="6" idx="0"/>
          </p:cNvCxnSpPr>
          <p:nvPr/>
        </p:nvCxnSpPr>
        <p:spPr>
          <a:xfrm flipV="1">
            <a:off x="9161950" y="3340608"/>
            <a:ext cx="0" cy="248953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ett linje 39"/>
          <p:cNvCxnSpPr>
            <a:stCxn id="9" idx="0"/>
          </p:cNvCxnSpPr>
          <p:nvPr/>
        </p:nvCxnSpPr>
        <p:spPr>
          <a:xfrm flipV="1">
            <a:off x="11168128" y="3328416"/>
            <a:ext cx="0" cy="261145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ktangel 6"/>
          <p:cNvSpPr/>
          <p:nvPr/>
        </p:nvSpPr>
        <p:spPr>
          <a:xfrm>
            <a:off x="6097988" y="1012148"/>
            <a:ext cx="1389062" cy="50556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err="1" smtClean="0">
                <a:solidFill>
                  <a:schemeClr val="tx1"/>
                </a:solidFill>
              </a:rPr>
              <a:t>Rector</a:t>
            </a:r>
            <a:endParaRPr lang="nb-NO" sz="1200" dirty="0">
              <a:solidFill>
                <a:schemeClr val="tx1"/>
              </a:solidFill>
            </a:endParaRPr>
          </a:p>
        </p:txBody>
      </p:sp>
      <p:cxnSp>
        <p:nvCxnSpPr>
          <p:cNvPr id="43" name="Rett linje 42"/>
          <p:cNvCxnSpPr/>
          <p:nvPr/>
        </p:nvCxnSpPr>
        <p:spPr>
          <a:xfrm>
            <a:off x="6262577" y="1517713"/>
            <a:ext cx="21265" cy="1362973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ett linje 44"/>
          <p:cNvCxnSpPr>
            <a:endCxn id="11" idx="3"/>
          </p:cNvCxnSpPr>
          <p:nvPr/>
        </p:nvCxnSpPr>
        <p:spPr>
          <a:xfrm flipH="1" flipV="1">
            <a:off x="5374952" y="2871096"/>
            <a:ext cx="908890" cy="959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ett linje 47"/>
          <p:cNvCxnSpPr>
            <a:stCxn id="10" idx="3"/>
          </p:cNvCxnSpPr>
          <p:nvPr/>
        </p:nvCxnSpPr>
        <p:spPr>
          <a:xfrm>
            <a:off x="5377393" y="2317680"/>
            <a:ext cx="906449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Rett linje 49"/>
          <p:cNvCxnSpPr>
            <a:stCxn id="2" idx="3"/>
          </p:cNvCxnSpPr>
          <p:nvPr/>
        </p:nvCxnSpPr>
        <p:spPr>
          <a:xfrm>
            <a:off x="5374952" y="1780460"/>
            <a:ext cx="898257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ett linje 52"/>
          <p:cNvCxnSpPr/>
          <p:nvPr/>
        </p:nvCxnSpPr>
        <p:spPr>
          <a:xfrm>
            <a:off x="7334250" y="1517650"/>
            <a:ext cx="19050" cy="1206409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Rett linje 57"/>
          <p:cNvCxnSpPr>
            <a:stCxn id="12" idx="1"/>
          </p:cNvCxnSpPr>
          <p:nvPr/>
        </p:nvCxnSpPr>
        <p:spPr>
          <a:xfrm flipH="1">
            <a:off x="7324382" y="1698913"/>
            <a:ext cx="812030" cy="1706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Rett linje 59"/>
          <p:cNvCxnSpPr>
            <a:stCxn id="13" idx="1"/>
          </p:cNvCxnSpPr>
          <p:nvPr/>
        </p:nvCxnSpPr>
        <p:spPr>
          <a:xfrm flipH="1">
            <a:off x="7315804" y="2029584"/>
            <a:ext cx="820608" cy="2669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Rett linje 63"/>
          <p:cNvCxnSpPr/>
          <p:nvPr/>
        </p:nvCxnSpPr>
        <p:spPr>
          <a:xfrm flipH="1">
            <a:off x="7385198" y="2352387"/>
            <a:ext cx="779948" cy="154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Rett linje 65"/>
          <p:cNvCxnSpPr>
            <a:stCxn id="15" idx="1"/>
          </p:cNvCxnSpPr>
          <p:nvPr/>
        </p:nvCxnSpPr>
        <p:spPr>
          <a:xfrm flipH="1" flipV="1">
            <a:off x="7365816" y="2685428"/>
            <a:ext cx="799330" cy="1004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Rett linje 71"/>
          <p:cNvCxnSpPr/>
          <p:nvPr/>
        </p:nvCxnSpPr>
        <p:spPr>
          <a:xfrm flipH="1">
            <a:off x="1446764" y="4365556"/>
            <a:ext cx="585" cy="127169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Rett linje 73"/>
          <p:cNvCxnSpPr/>
          <p:nvPr/>
        </p:nvCxnSpPr>
        <p:spPr>
          <a:xfrm>
            <a:off x="3836341" y="4365556"/>
            <a:ext cx="2106" cy="1291149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Rett linje 75"/>
          <p:cNvCxnSpPr/>
          <p:nvPr/>
        </p:nvCxnSpPr>
        <p:spPr>
          <a:xfrm>
            <a:off x="6274609" y="4365556"/>
            <a:ext cx="0" cy="209471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Rett linje 85"/>
          <p:cNvCxnSpPr/>
          <p:nvPr/>
        </p:nvCxnSpPr>
        <p:spPr>
          <a:xfrm flipH="1">
            <a:off x="3846591" y="4743694"/>
            <a:ext cx="113004" cy="156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Rett linje 87"/>
          <p:cNvCxnSpPr/>
          <p:nvPr/>
        </p:nvCxnSpPr>
        <p:spPr>
          <a:xfrm flipH="1">
            <a:off x="3846591" y="5656705"/>
            <a:ext cx="112974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Rett linje 104"/>
          <p:cNvCxnSpPr>
            <a:stCxn id="21" idx="1"/>
            <a:endCxn id="21" idx="1"/>
          </p:cNvCxnSpPr>
          <p:nvPr/>
        </p:nvCxnSpPr>
        <p:spPr>
          <a:xfrm>
            <a:off x="6377334" y="4780205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Rett linje 106"/>
          <p:cNvCxnSpPr>
            <a:stCxn id="21" idx="1"/>
          </p:cNvCxnSpPr>
          <p:nvPr/>
        </p:nvCxnSpPr>
        <p:spPr>
          <a:xfrm flipH="1" flipV="1">
            <a:off x="6262578" y="4779295"/>
            <a:ext cx="114756" cy="91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Rett linje 108"/>
          <p:cNvCxnSpPr>
            <a:stCxn id="22" idx="1"/>
          </p:cNvCxnSpPr>
          <p:nvPr/>
        </p:nvCxnSpPr>
        <p:spPr>
          <a:xfrm flipH="1">
            <a:off x="6262578" y="5045935"/>
            <a:ext cx="114756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Rett linje 111"/>
          <p:cNvCxnSpPr>
            <a:stCxn id="25" idx="1"/>
          </p:cNvCxnSpPr>
          <p:nvPr/>
        </p:nvCxnSpPr>
        <p:spPr>
          <a:xfrm flipH="1" flipV="1">
            <a:off x="6262578" y="5333485"/>
            <a:ext cx="114756" cy="31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ett linje 29"/>
          <p:cNvCxnSpPr>
            <a:stCxn id="26" idx="1"/>
          </p:cNvCxnSpPr>
          <p:nvPr/>
        </p:nvCxnSpPr>
        <p:spPr>
          <a:xfrm flipH="1" flipV="1">
            <a:off x="6262578" y="5904895"/>
            <a:ext cx="114756" cy="7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ett linje 33"/>
          <p:cNvCxnSpPr>
            <a:stCxn id="24" idx="1"/>
          </p:cNvCxnSpPr>
          <p:nvPr/>
        </p:nvCxnSpPr>
        <p:spPr>
          <a:xfrm flipH="1" flipV="1">
            <a:off x="6262578" y="5613401"/>
            <a:ext cx="114756" cy="237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ett linje 36"/>
          <p:cNvCxnSpPr>
            <a:stCxn id="27" idx="1"/>
          </p:cNvCxnSpPr>
          <p:nvPr/>
        </p:nvCxnSpPr>
        <p:spPr>
          <a:xfrm flipH="1" flipV="1">
            <a:off x="6262578" y="6191251"/>
            <a:ext cx="122900" cy="59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tt linje 40"/>
          <p:cNvCxnSpPr>
            <a:stCxn id="23" idx="1"/>
          </p:cNvCxnSpPr>
          <p:nvPr/>
        </p:nvCxnSpPr>
        <p:spPr>
          <a:xfrm flipH="1">
            <a:off x="6262578" y="6460272"/>
            <a:ext cx="1229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kstSylinder 46"/>
          <p:cNvSpPr txBox="1"/>
          <p:nvPr/>
        </p:nvSpPr>
        <p:spPr>
          <a:xfrm>
            <a:off x="1441772" y="1469081"/>
            <a:ext cx="8723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 smtClean="0"/>
              <a:t>from 01.08.2015</a:t>
            </a:r>
            <a:endParaRPr lang="nb-NO" sz="800" dirty="0"/>
          </a:p>
        </p:txBody>
      </p:sp>
      <p:cxnSp>
        <p:nvCxnSpPr>
          <p:cNvPr id="82" name="Rett linje 81"/>
          <p:cNvCxnSpPr/>
          <p:nvPr/>
        </p:nvCxnSpPr>
        <p:spPr>
          <a:xfrm flipH="1">
            <a:off x="1456629" y="4675662"/>
            <a:ext cx="114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Rett linje 83"/>
          <p:cNvCxnSpPr/>
          <p:nvPr/>
        </p:nvCxnSpPr>
        <p:spPr>
          <a:xfrm flipH="1" flipV="1">
            <a:off x="1456044" y="5144505"/>
            <a:ext cx="114730" cy="1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Rett linje 84"/>
          <p:cNvCxnSpPr/>
          <p:nvPr/>
        </p:nvCxnSpPr>
        <p:spPr>
          <a:xfrm flipH="1">
            <a:off x="1456044" y="5631150"/>
            <a:ext cx="11473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895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117</Words>
  <Application>Microsoft Office PowerPoint</Application>
  <PresentationFormat>Widescreen</PresentationFormat>
  <Paragraphs>31</Paragraphs>
  <Slides>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PowerPoint-presentasjon</vt:lpstr>
    </vt:vector>
  </TitlesOfParts>
  <Company>Høgskolen i Sør-Trøndelag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</dc:title>
  <dc:creator>Børre Melsom</dc:creator>
  <cp:lastModifiedBy>Jakobe Olea T. H. Juul</cp:lastModifiedBy>
  <cp:revision>47</cp:revision>
  <dcterms:created xsi:type="dcterms:W3CDTF">2015-05-29T08:56:14Z</dcterms:created>
  <dcterms:modified xsi:type="dcterms:W3CDTF">2015-08-12T07:10:32Z</dcterms:modified>
</cp:coreProperties>
</file>