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62" r:id="rId3"/>
    <p:sldId id="259" r:id="rId4"/>
    <p:sldId id="264" r:id="rId5"/>
    <p:sldId id="265" r:id="rId6"/>
    <p:sldId id="266" r:id="rId7"/>
    <p:sldId id="260" r:id="rId8"/>
    <p:sldId id="267" r:id="rId9"/>
    <p:sldId id="261" r:id="rId10"/>
    <p:sldId id="268" r:id="rId11"/>
    <p:sldId id="257" r:id="rId1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3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B5517-7246-4F1D-80E7-300010E70B28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81D27-A989-4072-89C8-8BC5716DDC9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99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CC12F-2DCB-448B-93A0-8972CD6CD4BC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190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CC12F-2DCB-448B-93A0-8972CD6CD4BC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731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CC12F-2DCB-448B-93A0-8972CD6CD4BC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164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r>
              <a:rPr lang="en-US" dirty="0">
                <a:ea typeface="ヒラギノ角ゴ Pro W3" charset="0"/>
                <a:cs typeface="ヒラギノ角ゴ Pro W3" charset="0"/>
              </a:rPr>
              <a:t>Tips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søknadskriving</a:t>
            </a:r>
            <a:r>
              <a:rPr lang="en-US" dirty="0">
                <a:ea typeface="ヒラギノ角ゴ Pro W3" charset="0"/>
                <a:cs typeface="ヒラギノ角ゴ Pro W3" charset="0"/>
              </a:rPr>
              <a:t>:</a:t>
            </a:r>
          </a:p>
          <a:p>
            <a:r>
              <a:rPr lang="en-US" dirty="0" err="1">
                <a:ea typeface="ヒラギノ角ゴ Pro W3" charset="0"/>
                <a:cs typeface="ヒラギノ角ゴ Pro W3" charset="0"/>
              </a:rPr>
              <a:t>Skriv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litt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om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hva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kan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bruke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kurset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og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hvorfor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har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lyst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å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bli</a:t>
            </a:r>
            <a:r>
              <a:rPr lang="en-US" dirty="0">
                <a:ea typeface="ヒラギノ角ゴ Pro W3" charset="0"/>
                <a:cs typeface="ヒラギノ角ゴ Pro W3" charset="0"/>
              </a:rPr>
              <a:t> med. </a:t>
            </a: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8596" indent="-287922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51687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12362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73036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F4E0140E-5ED2-9E4F-BA38-BCB8376DE57C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0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r>
              <a:rPr lang="en-US" dirty="0">
                <a:ea typeface="ヒラギノ角ゴ Pro W3" charset="0"/>
                <a:cs typeface="ヒラギノ角ゴ Pro W3" charset="0"/>
              </a:rPr>
              <a:t>Tips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søknadskriving</a:t>
            </a:r>
            <a:r>
              <a:rPr lang="en-US" dirty="0">
                <a:ea typeface="ヒラギノ角ゴ Pro W3" charset="0"/>
                <a:cs typeface="ヒラギノ角ゴ Pro W3" charset="0"/>
              </a:rPr>
              <a:t>:</a:t>
            </a:r>
          </a:p>
          <a:p>
            <a:r>
              <a:rPr lang="en-US" dirty="0" err="1">
                <a:ea typeface="ヒラギノ角ゴ Pro W3" charset="0"/>
                <a:cs typeface="ヒラギノ角ゴ Pro W3" charset="0"/>
              </a:rPr>
              <a:t>Skriv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litt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om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hva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kan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bruke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kurset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og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hvorfor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har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lyst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å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bli</a:t>
            </a:r>
            <a:r>
              <a:rPr lang="en-US" dirty="0">
                <a:ea typeface="ヒラギノ角ゴ Pro W3" charset="0"/>
                <a:cs typeface="ヒラギノ角ゴ Pro W3" charset="0"/>
              </a:rPr>
              <a:t> med. </a:t>
            </a: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8596" indent="-287922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51687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12362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73036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F4E0140E-5ED2-9E4F-BA38-BCB8376DE57C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57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  <a:p>
            <a:r>
              <a:rPr lang="en-US" dirty="0">
                <a:ea typeface="ヒラギノ角ゴ Pro W3" charset="0"/>
                <a:cs typeface="ヒラギノ角ゴ Pro W3" charset="0"/>
              </a:rPr>
              <a:t>Tips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søknadskriving</a:t>
            </a:r>
            <a:r>
              <a:rPr lang="en-US" dirty="0">
                <a:ea typeface="ヒラギノ角ゴ Pro W3" charset="0"/>
                <a:cs typeface="ヒラギノ角ゴ Pro W3" charset="0"/>
              </a:rPr>
              <a:t>:</a:t>
            </a:r>
          </a:p>
          <a:p>
            <a:r>
              <a:rPr lang="en-US" dirty="0" err="1">
                <a:ea typeface="ヒラギノ角ゴ Pro W3" charset="0"/>
                <a:cs typeface="ヒラギノ角ゴ Pro W3" charset="0"/>
              </a:rPr>
              <a:t>Skriv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litt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om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hva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kan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bruke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kurset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og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hvorfor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dere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har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lyst</a:t>
            </a:r>
            <a:r>
              <a:rPr lang="en-US" dirty="0"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til</a:t>
            </a:r>
            <a:r>
              <a:rPr lang="en-US" dirty="0">
                <a:ea typeface="ヒラギノ角ゴ Pro W3" charset="0"/>
                <a:cs typeface="ヒラギノ角ゴ Pro W3" charset="0"/>
              </a:rPr>
              <a:t> å </a:t>
            </a:r>
            <a:r>
              <a:rPr lang="en-US" dirty="0" err="1">
                <a:ea typeface="ヒラギノ角ゴ Pro W3" charset="0"/>
                <a:cs typeface="ヒラギノ角ゴ Pro W3" charset="0"/>
              </a:rPr>
              <a:t>bli</a:t>
            </a:r>
            <a:r>
              <a:rPr lang="en-US" dirty="0">
                <a:ea typeface="ヒラギノ角ゴ Pro W3" charset="0"/>
                <a:cs typeface="ヒラギノ角ゴ Pro W3" charset="0"/>
              </a:rPr>
              <a:t> med. </a:t>
            </a:r>
          </a:p>
          <a:p>
            <a:endParaRPr lang="en-US" dirty="0">
              <a:ea typeface="ヒラギノ角ゴ Pro W3" charset="0"/>
              <a:cs typeface="ヒラギノ角ゴ Pro W3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8596" indent="-287922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51687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12362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73036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F4E0140E-5ED2-9E4F-BA38-BCB8376DE57C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59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Vektlegg det at de skal gjennomføre</a:t>
            </a:r>
            <a:r>
              <a:rPr lang="nb-NO" baseline="0" dirty="0" smtClean="0"/>
              <a:t> at prosjekt i slutten av kurset.</a:t>
            </a:r>
          </a:p>
          <a:p>
            <a:r>
              <a:rPr lang="nb-NO" baseline="0" dirty="0" smtClean="0"/>
              <a:t>Hensikt med prosjektet er å </a:t>
            </a:r>
            <a:r>
              <a:rPr lang="nb-NO" u="sng" baseline="0" dirty="0" smtClean="0"/>
              <a:t>motivere</a:t>
            </a:r>
            <a:r>
              <a:rPr lang="nb-NO" baseline="0" dirty="0" smtClean="0"/>
              <a:t> elever på skolene til å ta et bevisst valg </a:t>
            </a:r>
            <a:r>
              <a:rPr lang="nb-NO" baseline="0" dirty="0" err="1" smtClean="0"/>
              <a:t>ifht</a:t>
            </a:r>
            <a:r>
              <a:rPr lang="nb-NO" baseline="0" dirty="0" smtClean="0"/>
              <a:t> høyere utdanning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CC12F-2DCB-448B-93A0-8972CD6CD4BC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8748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3" indent="-172753">
              <a:buFontTx/>
              <a:buChar char="-"/>
              <a:defRPr/>
            </a:pPr>
            <a:r>
              <a:rPr lang="en-US" dirty="0" err="1" smtClean="0"/>
              <a:t>Viktig</a:t>
            </a:r>
            <a:r>
              <a:rPr lang="en-US" dirty="0" smtClean="0"/>
              <a:t> å </a:t>
            </a:r>
            <a:r>
              <a:rPr lang="en-US" dirty="0" err="1" smtClean="0"/>
              <a:t>nevne</a:t>
            </a:r>
            <a:r>
              <a:rPr lang="en-US" baseline="0" dirty="0" smtClean="0"/>
              <a:t> at man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fravær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2 ganger. </a:t>
            </a:r>
          </a:p>
          <a:p>
            <a:pPr marL="172753" indent="-172753">
              <a:buFontTx/>
              <a:buChar char="-"/>
              <a:defRPr/>
            </a:pPr>
            <a:r>
              <a:rPr lang="en-US" baseline="0" dirty="0" err="1" smtClean="0"/>
              <a:t>Nevne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kurse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april</a:t>
            </a:r>
            <a:r>
              <a:rPr lang="en-US" baseline="0" dirty="0" smtClean="0"/>
              <a:t>. </a:t>
            </a:r>
            <a:endParaRPr lang="en-US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8596" indent="-287922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51687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12362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73036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DB85AA10-3BE0-6340-914A-10EB0172AAA2}" type="slidenum">
              <a:rPr lang="en-US" sz="1200">
                <a:solidFill>
                  <a:prstClr val="black"/>
                </a:solidFill>
              </a:rPr>
              <a:pPr/>
              <a:t>8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77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3" indent="-172753">
              <a:buFontTx/>
              <a:buChar char="-"/>
              <a:defRPr/>
            </a:pPr>
            <a:r>
              <a:rPr lang="en-US" dirty="0" err="1" smtClean="0"/>
              <a:t>Viktig</a:t>
            </a:r>
            <a:r>
              <a:rPr lang="en-US" dirty="0" smtClean="0"/>
              <a:t> å </a:t>
            </a:r>
            <a:r>
              <a:rPr lang="en-US" dirty="0" err="1" smtClean="0"/>
              <a:t>nevne</a:t>
            </a:r>
            <a:r>
              <a:rPr lang="en-US" baseline="0" dirty="0" smtClean="0"/>
              <a:t> at man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fravær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2 ganger. </a:t>
            </a:r>
          </a:p>
          <a:p>
            <a:pPr marL="172753" indent="-172753">
              <a:buFontTx/>
              <a:buChar char="-"/>
              <a:defRPr/>
            </a:pPr>
            <a:r>
              <a:rPr lang="en-US" baseline="0" dirty="0" err="1" smtClean="0"/>
              <a:t>Nevne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kurse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1 </a:t>
            </a:r>
            <a:r>
              <a:rPr lang="en-US" baseline="0" dirty="0" err="1" smtClean="0"/>
              <a:t>april</a:t>
            </a:r>
            <a:r>
              <a:rPr lang="en-US" baseline="0" dirty="0" smtClean="0"/>
              <a:t>. </a:t>
            </a:r>
            <a:endParaRPr lang="en-US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8596" indent="-287922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51687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12362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73036" indent="-230337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33711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94386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55060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915735" indent="-230337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DB85AA10-3BE0-6340-914A-10EB0172AAA2}" type="slidenum">
              <a:rPr lang="en-US" sz="1200">
                <a:solidFill>
                  <a:prstClr val="black"/>
                </a:solidFill>
              </a:rPr>
              <a:pPr/>
              <a:t>9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77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CC12F-2DCB-448B-93A0-8972CD6CD4BC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310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20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89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08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61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578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503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5433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015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70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590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54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F3BF6-6DCD-4322-BDCC-AFA01E47F8C6}" type="datetimeFigureOut">
              <a:rPr lang="nb-NO" smtClean="0"/>
              <a:pPr/>
              <a:t>22.09.2014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44DBC-B295-4896-92FB-5A5D3973C6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04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-2547664"/>
            <a:ext cx="9396536" cy="11054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467544" y="1412776"/>
            <a:ext cx="7255768" cy="1752600"/>
          </a:xfrm>
        </p:spPr>
        <p:txBody>
          <a:bodyPr>
            <a:normAutofit/>
          </a:bodyPr>
          <a:lstStyle/>
          <a:p>
            <a:pPr algn="l"/>
            <a:r>
              <a:rPr lang="nb-NO" sz="4400" b="1" dirty="0" smtClean="0"/>
              <a:t>Velkommen til </a:t>
            </a:r>
            <a:br>
              <a:rPr lang="nb-NO" sz="4400" b="1" dirty="0" smtClean="0"/>
            </a:br>
            <a:r>
              <a:rPr lang="nb-NO" sz="4400" b="1" dirty="0" err="1" smtClean="0"/>
              <a:t>MiFA</a:t>
            </a:r>
            <a:r>
              <a:rPr lang="nb-NO" sz="4400" b="1" dirty="0" smtClean="0"/>
              <a:t>-Pilot</a:t>
            </a:r>
            <a:r>
              <a:rPr lang="nb-NO" dirty="0" smtClean="0"/>
              <a:t>    		</a:t>
            </a:r>
          </a:p>
        </p:txBody>
      </p:sp>
      <p:pic>
        <p:nvPicPr>
          <p:cNvPr id="4" name="Picture 3" descr="UiO_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017" y="196041"/>
            <a:ext cx="3203847" cy="2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9B3013"/>
              </a:clrFrom>
              <a:clrTo>
                <a:srgbClr val="9B3013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725144" y="-1467544"/>
            <a:ext cx="14869144" cy="855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608004" y="69901"/>
            <a:ext cx="5482952" cy="1143000"/>
          </a:xfrm>
        </p:spPr>
        <p:txBody>
          <a:bodyPr/>
          <a:lstStyle/>
          <a:p>
            <a:r>
              <a:rPr lang="en-AU" dirty="0" err="1" smtClean="0"/>
              <a:t>Mål</a:t>
            </a:r>
            <a:r>
              <a:rPr lang="en-AU" dirty="0" smtClean="0"/>
              <a:t> for </a:t>
            </a:r>
            <a:r>
              <a:rPr lang="en-AU" dirty="0" err="1" smtClean="0"/>
              <a:t>dagen</a:t>
            </a:r>
            <a:endParaRPr lang="en-AU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6012160" y="1600200"/>
            <a:ext cx="26746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 err="1" smtClean="0"/>
              <a:t>Få</a:t>
            </a:r>
            <a:r>
              <a:rPr lang="en-AU" dirty="0" smtClean="0"/>
              <a:t> </a:t>
            </a:r>
            <a:r>
              <a:rPr lang="en-AU" dirty="0"/>
              <a:t>en god </a:t>
            </a:r>
            <a:r>
              <a:rPr lang="en-AU" dirty="0" err="1"/>
              <a:t>forståelse</a:t>
            </a:r>
            <a:r>
              <a:rPr lang="en-AU" dirty="0"/>
              <a:t> for </a:t>
            </a:r>
            <a:r>
              <a:rPr lang="en-AU" dirty="0" err="1"/>
              <a:t>hva</a:t>
            </a:r>
            <a:endParaRPr lang="en-AU" dirty="0"/>
          </a:p>
          <a:p>
            <a:pPr marL="0" indent="0">
              <a:buNone/>
            </a:pPr>
            <a:r>
              <a:rPr lang="en-AU" dirty="0" err="1"/>
              <a:t>MiFA</a:t>
            </a:r>
            <a:r>
              <a:rPr lang="en-AU" dirty="0"/>
              <a:t>-Pilot </a:t>
            </a:r>
            <a:r>
              <a:rPr lang="en-AU" dirty="0" err="1" smtClean="0"/>
              <a:t>er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err="1" smtClean="0"/>
              <a:t>Bli</a:t>
            </a:r>
            <a:r>
              <a:rPr lang="en-AU" dirty="0" smtClean="0"/>
              <a:t> </a:t>
            </a:r>
            <a:r>
              <a:rPr lang="en-AU" dirty="0" err="1" smtClean="0"/>
              <a:t>kjent</a:t>
            </a:r>
            <a:r>
              <a:rPr lang="en-AU" dirty="0" smtClean="0"/>
              <a:t> med </a:t>
            </a:r>
            <a:r>
              <a:rPr lang="en-AU" dirty="0" err="1" smtClean="0"/>
              <a:t>hverandre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err="1" smtClean="0"/>
              <a:t>Bli</a:t>
            </a:r>
            <a:r>
              <a:rPr lang="en-AU" dirty="0" smtClean="0"/>
              <a:t> </a:t>
            </a:r>
            <a:r>
              <a:rPr lang="en-AU" dirty="0" err="1" smtClean="0"/>
              <a:t>kjent</a:t>
            </a:r>
            <a:r>
              <a:rPr lang="en-AU" dirty="0" smtClean="0"/>
              <a:t> med campus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705199-05C0-4E43-BB25-42258F5800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6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4584" y="404664"/>
            <a:ext cx="6544072" cy="1143000"/>
          </a:xfrm>
        </p:spPr>
        <p:txBody>
          <a:bodyPr/>
          <a:lstStyle/>
          <a:p>
            <a:r>
              <a:rPr lang="nb-NO" dirty="0" smtClean="0"/>
              <a:t>Hva er </a:t>
            </a:r>
            <a:r>
              <a:rPr lang="nb-NO" dirty="0" err="1" smtClean="0"/>
              <a:t>MiFA</a:t>
            </a:r>
            <a:r>
              <a:rPr lang="nb-NO" dirty="0" smtClean="0"/>
              <a:t>-Pilot?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705199-05C0-4E43-BB25-42258F5800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3" t="20688" r="52955"/>
          <a:stretch/>
        </p:blipFill>
        <p:spPr bwMode="auto">
          <a:xfrm>
            <a:off x="5364088" y="0"/>
            <a:ext cx="4320480" cy="8075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Plassholder for innhold 4"/>
          <p:cNvSpPr txBox="1">
            <a:spLocks/>
          </p:cNvSpPr>
          <p:nvPr/>
        </p:nvSpPr>
        <p:spPr>
          <a:xfrm>
            <a:off x="539552" y="1547664"/>
            <a:ext cx="482453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nb-NO" dirty="0" smtClean="0"/>
              <a:t>Utdanningsmuligheter ved UiO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Bevisst valg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Motivasjon </a:t>
            </a:r>
          </a:p>
        </p:txBody>
      </p:sp>
    </p:spTree>
    <p:extLst>
      <p:ext uri="{BB962C8B-B14F-4D97-AF65-F5344CB8AC3E}">
        <p14:creationId xmlns:p14="http://schemas.microsoft.com/office/powerpoint/2010/main" val="29288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Picture 025.jpg"/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2" y="0"/>
            <a:ext cx="10585451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dirty="0" smtClean="0"/>
              <a:t>Mål 1</a:t>
            </a:r>
            <a:endParaRPr lang="en-AU" dirty="0"/>
          </a:p>
          <a:p>
            <a:pPr marL="0" indent="0" algn="ctr">
              <a:buNone/>
            </a:pPr>
            <a:r>
              <a:rPr lang="nb-NO" dirty="0" smtClean="0"/>
              <a:t>Å vise </a:t>
            </a:r>
            <a:r>
              <a:rPr lang="nb-NO" dirty="0"/>
              <a:t>deg spekteret av utdanningsmuligheter som finnes ved Universitetet i </a:t>
            </a:r>
            <a:r>
              <a:rPr lang="nb-NO" dirty="0" smtClean="0"/>
              <a:t>Oslo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lnSpc>
                <a:spcPct val="0"/>
              </a:lnSpc>
              <a:buNone/>
            </a:pPr>
            <a:r>
              <a:rPr lang="nb-NO" dirty="0" smtClean="0"/>
              <a:t>Kurskvelder: </a:t>
            </a:r>
          </a:p>
          <a:p>
            <a:pPr marL="0" indent="0" algn="ctr">
              <a:buNone/>
            </a:pPr>
            <a:r>
              <a:rPr lang="nb-NO" dirty="0" smtClean="0"/>
              <a:t>Undervisning m/ studenter, professorer &amp; representanter fra arbeidslivet</a:t>
            </a:r>
          </a:p>
          <a:p>
            <a:pPr marL="0" indent="0" algn="ctr">
              <a:buNone/>
            </a:pPr>
            <a:r>
              <a:rPr lang="nb-NO" dirty="0" smtClean="0"/>
              <a:t>Introduksjon til studieretninger v/ UiO </a:t>
            </a:r>
            <a:endParaRPr lang="nb-NO" dirty="0"/>
          </a:p>
          <a:p>
            <a:pPr marL="285750" indent="-285750"/>
            <a:endParaRPr lang="nb-NO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8" name="Tittel 3"/>
          <p:cNvSpPr txBox="1">
            <a:spLocks/>
          </p:cNvSpPr>
          <p:nvPr/>
        </p:nvSpPr>
        <p:spPr>
          <a:xfrm>
            <a:off x="457200" y="1547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err="1" smtClean="0"/>
              <a:t>MiFA</a:t>
            </a:r>
            <a:r>
              <a:rPr lang="en-AU" dirty="0" smtClean="0"/>
              <a:t>-Pilots 3 </a:t>
            </a:r>
            <a:r>
              <a:rPr lang="en-AU" dirty="0" err="1" smtClean="0"/>
              <a:t>Mål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598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Picture 025.jpg"/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2" y="0"/>
            <a:ext cx="10585451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 smtClean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b-NO" u="sng" dirty="0" smtClean="0"/>
              <a:t>Mål 2</a:t>
            </a:r>
            <a:endParaRPr lang="en-AU" u="sng" dirty="0"/>
          </a:p>
          <a:p>
            <a:pPr marL="0" indent="0" algn="ctr">
              <a:buNone/>
            </a:pPr>
            <a:r>
              <a:rPr lang="nb-NO" dirty="0"/>
              <a:t>Bidra til at du skal gjøre et bevisst </a:t>
            </a:r>
            <a:r>
              <a:rPr lang="nb-NO" dirty="0" smtClean="0"/>
              <a:t>valg</a:t>
            </a:r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r>
              <a:rPr lang="nb-NO" dirty="0" smtClean="0"/>
              <a:t>Kurskvelder </a:t>
            </a:r>
          </a:p>
          <a:p>
            <a:pPr marL="0" indent="0" algn="ctr">
              <a:buNone/>
            </a:pPr>
            <a:r>
              <a:rPr lang="nb-NO" dirty="0" smtClean="0"/>
              <a:t>Undervisning m/ representanter fra arbeidslivet Samtaler m/ veiledere </a:t>
            </a:r>
          </a:p>
          <a:p>
            <a:pPr marL="0" indent="0" algn="ctr">
              <a:buNone/>
            </a:pPr>
            <a:r>
              <a:rPr lang="nb-NO" dirty="0" smtClean="0"/>
              <a:t>Hyttetur</a:t>
            </a:r>
            <a:endParaRPr lang="nb-NO" dirty="0"/>
          </a:p>
          <a:p>
            <a:pPr marL="0" indent="0" algn="ctr">
              <a:buNone/>
            </a:pPr>
            <a:r>
              <a:rPr lang="nb-NO" dirty="0" smtClean="0"/>
              <a:t>Bedriftsbesøk</a:t>
            </a:r>
            <a:endParaRPr lang="nb-NO" dirty="0"/>
          </a:p>
          <a:p>
            <a:pPr marL="285750" indent="-285750"/>
            <a:endParaRPr lang="nb-NO" dirty="0"/>
          </a:p>
          <a:p>
            <a:pPr marL="285750" indent="-285750"/>
            <a:endParaRPr lang="nb-NO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8" name="Tittel 3"/>
          <p:cNvSpPr txBox="1">
            <a:spLocks/>
          </p:cNvSpPr>
          <p:nvPr/>
        </p:nvSpPr>
        <p:spPr>
          <a:xfrm>
            <a:off x="457200" y="1547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err="1" smtClean="0">
                <a:solidFill>
                  <a:prstClr val="black"/>
                </a:solidFill>
              </a:rPr>
              <a:t>MiFA</a:t>
            </a:r>
            <a:r>
              <a:rPr lang="en-AU" dirty="0" smtClean="0">
                <a:solidFill>
                  <a:prstClr val="black"/>
                </a:solidFill>
              </a:rPr>
              <a:t>-Pilots 3 </a:t>
            </a:r>
            <a:r>
              <a:rPr lang="en-AU" dirty="0" err="1" smtClean="0">
                <a:solidFill>
                  <a:prstClr val="black"/>
                </a:solidFill>
              </a:rPr>
              <a:t>Mål</a:t>
            </a:r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Picture 025.jpg"/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2" y="0"/>
            <a:ext cx="10585451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u="sng" dirty="0" smtClean="0"/>
              <a:t>Mål 3</a:t>
            </a:r>
            <a:endParaRPr lang="en-AU" u="sng" dirty="0"/>
          </a:p>
          <a:p>
            <a:pPr marL="0" indent="0" algn="ctr">
              <a:buNone/>
            </a:pPr>
            <a:r>
              <a:rPr lang="nb-NO" dirty="0" smtClean="0"/>
              <a:t>Å ha </a:t>
            </a:r>
            <a:r>
              <a:rPr lang="nb-NO" dirty="0"/>
              <a:t>deg med på å skape motivasjon for høyere utdanning på skolen </a:t>
            </a:r>
            <a:r>
              <a:rPr lang="nb-NO" dirty="0" smtClean="0"/>
              <a:t>din</a:t>
            </a:r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r>
              <a:rPr lang="nb-NO" dirty="0" smtClean="0"/>
              <a:t>Samarbeid med rådgiver </a:t>
            </a:r>
          </a:p>
          <a:p>
            <a:pPr marL="0" indent="0" algn="ctr">
              <a:buNone/>
            </a:pPr>
            <a:r>
              <a:rPr lang="nb-NO" dirty="0" smtClean="0"/>
              <a:t>Støtte fra veileder</a:t>
            </a:r>
          </a:p>
          <a:p>
            <a:pPr marL="0" indent="0" algn="ctr">
              <a:buNone/>
            </a:pPr>
            <a:endParaRPr lang="nb-NO" dirty="0" smtClean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8" name="Tittel 3"/>
          <p:cNvSpPr txBox="1">
            <a:spLocks/>
          </p:cNvSpPr>
          <p:nvPr/>
        </p:nvSpPr>
        <p:spPr>
          <a:xfrm>
            <a:off x="457200" y="1547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err="1" smtClean="0">
                <a:solidFill>
                  <a:prstClr val="black"/>
                </a:solidFill>
              </a:rPr>
              <a:t>MiFA</a:t>
            </a:r>
            <a:r>
              <a:rPr lang="en-AU" dirty="0" smtClean="0">
                <a:solidFill>
                  <a:prstClr val="black"/>
                </a:solidFill>
              </a:rPr>
              <a:t>-Pilots 3 </a:t>
            </a:r>
            <a:r>
              <a:rPr lang="en-AU" dirty="0" err="1" smtClean="0">
                <a:solidFill>
                  <a:prstClr val="black"/>
                </a:solidFill>
              </a:rPr>
              <a:t>Mål</a:t>
            </a:r>
            <a:endParaRPr lang="en-AU" dirty="0">
              <a:solidFill>
                <a:prstClr val="black"/>
              </a:solidFill>
            </a:endParaRPr>
          </a:p>
        </p:txBody>
      </p:sp>
      <p:sp>
        <p:nvSpPr>
          <p:cNvPr id="5" name="Pil ned 4"/>
          <p:cNvSpPr/>
          <p:nvPr/>
        </p:nvSpPr>
        <p:spPr>
          <a:xfrm>
            <a:off x="4211960" y="5022397"/>
            <a:ext cx="72008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kstSylinder 5"/>
          <p:cNvSpPr txBox="1"/>
          <p:nvPr/>
        </p:nvSpPr>
        <p:spPr>
          <a:xfrm>
            <a:off x="3359673" y="5823705"/>
            <a:ext cx="24246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u="sng" dirty="0"/>
              <a:t>Skoleprosjekt</a:t>
            </a:r>
            <a:r>
              <a:rPr lang="nb-NO" u="sng" dirty="0"/>
              <a:t>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709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1143000"/>
          </a:xfrm>
        </p:spPr>
        <p:txBody>
          <a:bodyPr/>
          <a:lstStyle/>
          <a:p>
            <a:r>
              <a:rPr lang="nb-NO" dirty="0" smtClean="0"/>
              <a:t>Hva er en </a:t>
            </a:r>
            <a:r>
              <a:rPr lang="nb-NO" dirty="0" err="1" smtClean="0"/>
              <a:t>MiFA</a:t>
            </a:r>
            <a:r>
              <a:rPr lang="nb-NO" dirty="0" smtClean="0"/>
              <a:t>-veileder?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7696200" cy="4114800"/>
          </a:xfrm>
        </p:spPr>
        <p:txBody>
          <a:bodyPr>
            <a:normAutofit/>
          </a:bodyPr>
          <a:lstStyle/>
          <a:p>
            <a:r>
              <a:rPr lang="nb-NO" u="sng" dirty="0" smtClean="0"/>
              <a:t>Støttespiller</a:t>
            </a:r>
            <a:r>
              <a:rPr lang="nb-NO" dirty="0" smtClean="0"/>
              <a:t> og o</a:t>
            </a:r>
            <a:r>
              <a:rPr lang="nb-NO" u="sng" dirty="0" smtClean="0"/>
              <a:t>verordnet </a:t>
            </a:r>
            <a:r>
              <a:rPr lang="nb-NO" u="sng" dirty="0"/>
              <a:t>ressursperson </a:t>
            </a:r>
          </a:p>
          <a:p>
            <a:pPr marL="0" indent="0">
              <a:buNone/>
            </a:pPr>
            <a:r>
              <a:rPr lang="nb-NO" dirty="0" smtClean="0"/>
              <a:t>i arbeid m/ skoleprosjekt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u="sng" dirty="0" smtClean="0"/>
              <a:t>Informasjonskilde</a:t>
            </a:r>
            <a:r>
              <a:rPr lang="nb-NO" dirty="0" smtClean="0"/>
              <a:t> til studieliv 		         og utdanningsmuligheter</a:t>
            </a:r>
          </a:p>
          <a:p>
            <a:endParaRPr lang="nb-NO" dirty="0"/>
          </a:p>
          <a:p>
            <a:r>
              <a:rPr lang="nb-NO" dirty="0" smtClean="0"/>
              <a:t>Underviser på kurskvelder.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4D4DA-F2BE-4CAF-9488-12EC65415986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6912">
            <a:off x="6338298" y="3784031"/>
            <a:ext cx="2032339" cy="28342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9757">
            <a:off x="6393802" y="3833024"/>
            <a:ext cx="1921328" cy="27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2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_MG_3882.jpg"/>
          <p:cNvPicPr>
            <a:picLocks noChangeAspect="1"/>
          </p:cNvPicPr>
          <p:nvPr/>
        </p:nvPicPr>
        <p:blipFill>
          <a:blip r:embed="rId3" cstate="print">
            <a:grayscl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09" y="-1107504"/>
            <a:ext cx="13501499" cy="900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260648"/>
            <a:ext cx="6544072" cy="1143000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6" name="Plassholder for innhold 4"/>
          <p:cNvSpPr txBox="1">
            <a:spLocks/>
          </p:cNvSpPr>
          <p:nvPr/>
        </p:nvSpPr>
        <p:spPr>
          <a:xfrm>
            <a:off x="539552" y="1547664"/>
            <a:ext cx="6048672" cy="49160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4800" dirty="0" smtClean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nb-NO" sz="4400" dirty="0" smtClean="0"/>
              <a:t>Dere styrer, </a:t>
            </a:r>
          </a:p>
          <a:p>
            <a:pPr marL="457200" lvl="1" indent="0">
              <a:buNone/>
            </a:pPr>
            <a:r>
              <a:rPr lang="nb-NO" sz="4400" dirty="0" smtClean="0"/>
              <a:t>vi er støttehjul!</a:t>
            </a:r>
            <a:endParaRPr lang="nb-NO" sz="4400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sz="4800" u="sng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_MG_3882.jpg"/>
          <p:cNvPicPr>
            <a:picLocks noChangeAspect="1"/>
          </p:cNvPicPr>
          <p:nvPr/>
        </p:nvPicPr>
        <p:blipFill>
          <a:blip r:embed="rId3" cstate="print">
            <a:grayscl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09" y="-1107504"/>
            <a:ext cx="13501499" cy="900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331640" y="2060848"/>
            <a:ext cx="7488832" cy="4402832"/>
          </a:xfrm>
        </p:spPr>
        <p:txBody>
          <a:bodyPr/>
          <a:lstStyle/>
          <a:p>
            <a:pPr lvl="0"/>
            <a:endParaRPr lang="nb-NO" dirty="0"/>
          </a:p>
          <a:p>
            <a:pPr>
              <a:buNone/>
            </a:pP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260648"/>
            <a:ext cx="6544072" cy="1143000"/>
          </a:xfrm>
        </p:spPr>
        <p:txBody>
          <a:bodyPr/>
          <a:lstStyle/>
          <a:p>
            <a:r>
              <a:rPr lang="nb-NO" dirty="0" smtClean="0"/>
              <a:t>Fakta om kurset</a:t>
            </a:r>
            <a:endParaRPr lang="nb-NO" dirty="0"/>
          </a:p>
        </p:txBody>
      </p:sp>
      <p:sp>
        <p:nvSpPr>
          <p:cNvPr id="6" name="Plassholder for innhold 4"/>
          <p:cNvSpPr txBox="1">
            <a:spLocks/>
          </p:cNvSpPr>
          <p:nvPr/>
        </p:nvSpPr>
        <p:spPr>
          <a:xfrm>
            <a:off x="539552" y="1547664"/>
            <a:ext cx="6048672" cy="491601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err="1" smtClean="0"/>
              <a:t>Kurskvelder</a:t>
            </a:r>
            <a:r>
              <a:rPr lang="en-AU" dirty="0" smtClean="0"/>
              <a:t> </a:t>
            </a:r>
            <a:r>
              <a:rPr lang="en-AU" dirty="0" err="1" smtClean="0"/>
              <a:t>på</a:t>
            </a:r>
            <a:r>
              <a:rPr lang="en-AU" dirty="0" smtClean="0"/>
              <a:t> </a:t>
            </a:r>
            <a:r>
              <a:rPr lang="en-AU" dirty="0" err="1" smtClean="0"/>
              <a:t>UiO</a:t>
            </a:r>
            <a:endParaRPr lang="en-AU" dirty="0" smtClean="0"/>
          </a:p>
          <a:p>
            <a:pPr marL="0" indent="0">
              <a:buNone/>
            </a:pPr>
            <a:r>
              <a:rPr lang="nb-NO" dirty="0" smtClean="0"/>
              <a:t>Enkelte tirsdager fra 16.00-20.00</a:t>
            </a:r>
          </a:p>
          <a:p>
            <a:pPr marL="0" indent="0">
              <a:buNone/>
            </a:pPr>
            <a:r>
              <a:rPr lang="nb-NO" dirty="0" smtClean="0"/>
              <a:t>Fra september til april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err="1" smtClean="0"/>
              <a:t>Hyttetur</a:t>
            </a:r>
            <a:endParaRPr lang="en-AU" dirty="0" smtClean="0"/>
          </a:p>
          <a:p>
            <a:pPr marL="0" indent="0">
              <a:buNone/>
            </a:pPr>
            <a:r>
              <a:rPr lang="nb-NO" dirty="0" smtClean="0"/>
              <a:t>2-3 november</a:t>
            </a: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r>
              <a:rPr lang="nb-NO" dirty="0" smtClean="0"/>
              <a:t>Bedriftsbesøk </a:t>
            </a:r>
          </a:p>
          <a:p>
            <a:pPr marL="0" indent="0">
              <a:buNone/>
            </a:pPr>
            <a:r>
              <a:rPr lang="nb-NO" dirty="0" smtClean="0"/>
              <a:t>Mars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u="sng" dirty="0" smtClean="0"/>
              <a:t>Skoleprosjekt</a:t>
            </a:r>
          </a:p>
        </p:txBody>
      </p:sp>
    </p:spTree>
    <p:extLst>
      <p:ext uri="{BB962C8B-B14F-4D97-AF65-F5344CB8AC3E}">
        <p14:creationId xmlns:p14="http://schemas.microsoft.com/office/powerpoint/2010/main" val="13384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1275"/>
            <a:ext cx="8572500" cy="677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49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628800"/>
            <a:ext cx="4680520" cy="370486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1923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320</Words>
  <Application>Microsoft Office PowerPoint</Application>
  <PresentationFormat>Skjermfremvisning (4:3)</PresentationFormat>
  <Paragraphs>94</Paragraphs>
  <Slides>11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Office Theme</vt:lpstr>
      <vt:lpstr>PowerPoint-presentasjon</vt:lpstr>
      <vt:lpstr>Mål for dagen</vt:lpstr>
      <vt:lpstr>Hva er MiFA-Pilot?</vt:lpstr>
      <vt:lpstr>    </vt:lpstr>
      <vt:lpstr>    </vt:lpstr>
      <vt:lpstr> </vt:lpstr>
      <vt:lpstr>Hva er en MiFA-veileder? </vt:lpstr>
      <vt:lpstr>PowerPoint-presentasjon</vt:lpstr>
      <vt:lpstr>Fakta om kurset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Hedvig Lie Nygaard</dc:creator>
  <cp:lastModifiedBy>Hedvig Lie Nygaard</cp:lastModifiedBy>
  <cp:revision>19</cp:revision>
  <dcterms:created xsi:type="dcterms:W3CDTF">2013-09-19T10:09:17Z</dcterms:created>
  <dcterms:modified xsi:type="dcterms:W3CDTF">2014-09-22T12:43:35Z</dcterms:modified>
</cp:coreProperties>
</file>